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377" r:id="rId5"/>
    <p:sldId id="386" r:id="rId6"/>
    <p:sldId id="412" r:id="rId7"/>
    <p:sldId id="402" r:id="rId8"/>
    <p:sldId id="406" r:id="rId9"/>
    <p:sldId id="399" r:id="rId10"/>
    <p:sldId id="403" r:id="rId11"/>
    <p:sldId id="408" r:id="rId12"/>
    <p:sldId id="410" r:id="rId13"/>
    <p:sldId id="394" r:id="rId14"/>
    <p:sldId id="400" r:id="rId15"/>
  </p:sldIdLst>
  <p:sldSz cx="9906000" cy="6858000" type="A4"/>
  <p:notesSz cx="6797675" cy="992822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25">
          <p15:clr>
            <a:srgbClr val="A4A3A4"/>
          </p15:clr>
        </p15:guide>
        <p15:guide id="2" orient="horz" pos="797">
          <p15:clr>
            <a:srgbClr val="A4A3A4"/>
          </p15:clr>
        </p15:guide>
        <p15:guide id="3" orient="horz" pos="578">
          <p15:clr>
            <a:srgbClr val="A4A3A4"/>
          </p15:clr>
        </p15:guide>
        <p15:guide id="4" orient="horz" pos="157">
          <p15:clr>
            <a:srgbClr val="A4A3A4"/>
          </p15:clr>
        </p15:guide>
        <p15:guide id="5" pos="5926">
          <p15:clr>
            <a:srgbClr val="A4A3A4"/>
          </p15:clr>
        </p15:guide>
        <p15:guide id="6" pos="2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Richardson" initials="LR" lastIdx="16" clrIdx="0">
    <p:extLst>
      <p:ext uri="{19B8F6BF-5375-455C-9EA6-DF929625EA0E}">
        <p15:presenceInfo xmlns:p15="http://schemas.microsoft.com/office/powerpoint/2012/main" userId="S::Laura.Richardson@cleanaway.com.au::96ab4cbd-cf48-414c-8c92-2cadbc362ceb" providerId="AD"/>
      </p:ext>
    </p:extLst>
  </p:cmAuthor>
  <p:cmAuthor id="2" name="Rhonda Clark" initials="RC" lastIdx="5" clrIdx="1">
    <p:extLst>
      <p:ext uri="{19B8F6BF-5375-455C-9EA6-DF929625EA0E}">
        <p15:presenceInfo xmlns:p15="http://schemas.microsoft.com/office/powerpoint/2012/main" userId="S::Rhonda.Clark@cleanaway.com.au::bc454ac6-6c74-491f-ac5c-5d42b7df86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CC"/>
    <a:srgbClr val="CC00FF"/>
    <a:srgbClr val="00FFFF"/>
    <a:srgbClr val="0033CC"/>
    <a:srgbClr val="CDACE6"/>
    <a:srgbClr val="EE9F12"/>
    <a:srgbClr val="DB15CD"/>
    <a:srgbClr val="00A9E0"/>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19" autoAdjust="0"/>
    <p:restoredTop sz="94595" autoAdjust="0"/>
  </p:normalViewPr>
  <p:slideViewPr>
    <p:cSldViewPr snapToGrid="0" snapToObjects="1">
      <p:cViewPr varScale="1">
        <p:scale>
          <a:sx n="108" d="100"/>
          <a:sy n="108" d="100"/>
        </p:scale>
        <p:origin x="1920" y="96"/>
      </p:cViewPr>
      <p:guideLst>
        <p:guide orient="horz" pos="1025"/>
        <p:guide orient="horz" pos="797"/>
        <p:guide orient="horz" pos="578"/>
        <p:guide orient="horz" pos="157"/>
        <p:guide pos="5926"/>
        <p:guide pos="2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4" y="1"/>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D47AB81-61FE-1543-BD61-432AE9697ED6}" type="datetimeFigureOut">
              <a:rPr lang="en-US"/>
              <a:pPr>
                <a:defRPr/>
              </a:pPr>
              <a:t>9/27/2022</a:t>
            </a:fld>
            <a:endParaRPr lang="en-US"/>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5649EE8-072D-664B-8E52-36FBCA1AD484}" type="slidenum">
              <a:rPr lang="en-US"/>
              <a:pPr>
                <a:defRPr/>
              </a:pPr>
              <a:t>‹#›</a:t>
            </a:fld>
            <a:endParaRPr lang="en-US"/>
          </a:p>
        </p:txBody>
      </p:sp>
    </p:spTree>
    <p:extLst>
      <p:ext uri="{BB962C8B-B14F-4D97-AF65-F5344CB8AC3E}">
        <p14:creationId xmlns:p14="http://schemas.microsoft.com/office/powerpoint/2010/main" val="150065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4" y="1"/>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50E2C20-83B6-6643-A428-330B8A8ECD1A}" type="datetimeFigureOut">
              <a:rPr lang="en-US"/>
              <a:pPr>
                <a:defRPr/>
              </a:pPr>
              <a:t>9/27/2022</a:t>
            </a:fld>
            <a:endParaRPr lang="en-US"/>
          </a:p>
        </p:txBody>
      </p:sp>
      <p:sp>
        <p:nvSpPr>
          <p:cNvPr id="4" name="Slide Image Placeholder 3"/>
          <p:cNvSpPr>
            <a:spLocks noGrp="1" noRot="1" noChangeAspect="1"/>
          </p:cNvSpPr>
          <p:nvPr>
            <p:ph type="sldImg" idx="2"/>
          </p:nvPr>
        </p:nvSpPr>
        <p:spPr>
          <a:xfrm>
            <a:off x="709613" y="744538"/>
            <a:ext cx="537845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C1981AB-2AC7-C44E-BD47-73CE4B90C99C}" type="slidenum">
              <a:rPr lang="en-US"/>
              <a:pPr>
                <a:defRPr/>
              </a:pPr>
              <a:t>‹#›</a:t>
            </a:fld>
            <a:endParaRPr lang="en-US"/>
          </a:p>
        </p:txBody>
      </p:sp>
    </p:spTree>
    <p:extLst>
      <p:ext uri="{BB962C8B-B14F-4D97-AF65-F5344CB8AC3E}">
        <p14:creationId xmlns:p14="http://schemas.microsoft.com/office/powerpoint/2010/main" val="42676389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1981AB-2AC7-C44E-BD47-73CE4B90C99C}" type="slidenum">
              <a:rPr lang="en-US" smtClean="0"/>
              <a:pPr>
                <a:defRPr/>
              </a:pPr>
              <a:t>2</a:t>
            </a:fld>
            <a:endParaRPr lang="en-US"/>
          </a:p>
        </p:txBody>
      </p:sp>
    </p:spTree>
    <p:extLst>
      <p:ext uri="{BB962C8B-B14F-4D97-AF65-F5344CB8AC3E}">
        <p14:creationId xmlns:p14="http://schemas.microsoft.com/office/powerpoint/2010/main" val="425855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1981AB-2AC7-C44E-BD47-73CE4B90C99C}" type="slidenum">
              <a:rPr lang="en-US" smtClean="0"/>
              <a:pPr>
                <a:defRPr/>
              </a:pPr>
              <a:t>3</a:t>
            </a:fld>
            <a:endParaRPr lang="en-US"/>
          </a:p>
        </p:txBody>
      </p:sp>
    </p:spTree>
    <p:extLst>
      <p:ext uri="{BB962C8B-B14F-4D97-AF65-F5344CB8AC3E}">
        <p14:creationId xmlns:p14="http://schemas.microsoft.com/office/powerpoint/2010/main" val="194560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1981AB-2AC7-C44E-BD47-73CE4B90C99C}" type="slidenum">
              <a:rPr lang="en-US" smtClean="0"/>
              <a:pPr>
                <a:defRPr/>
              </a:pPr>
              <a:t>4</a:t>
            </a:fld>
            <a:endParaRPr lang="en-US"/>
          </a:p>
        </p:txBody>
      </p:sp>
    </p:spTree>
    <p:extLst>
      <p:ext uri="{BB962C8B-B14F-4D97-AF65-F5344CB8AC3E}">
        <p14:creationId xmlns:p14="http://schemas.microsoft.com/office/powerpoint/2010/main" val="210959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1981AB-2AC7-C44E-BD47-73CE4B90C99C}" type="slidenum">
              <a:rPr lang="en-US" smtClean="0"/>
              <a:pPr>
                <a:defRPr/>
              </a:pPr>
              <a:t>5</a:t>
            </a:fld>
            <a:endParaRPr lang="en-US"/>
          </a:p>
        </p:txBody>
      </p:sp>
    </p:spTree>
    <p:extLst>
      <p:ext uri="{BB962C8B-B14F-4D97-AF65-F5344CB8AC3E}">
        <p14:creationId xmlns:p14="http://schemas.microsoft.com/office/powerpoint/2010/main" val="108169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1981AB-2AC7-C44E-BD47-73CE4B90C99C}" type="slidenum">
              <a:rPr lang="en-US" smtClean="0"/>
              <a:pPr>
                <a:defRPr/>
              </a:pPr>
              <a:t>6</a:t>
            </a:fld>
            <a:endParaRPr lang="en-US"/>
          </a:p>
        </p:txBody>
      </p:sp>
    </p:spTree>
    <p:extLst>
      <p:ext uri="{BB962C8B-B14F-4D97-AF65-F5344CB8AC3E}">
        <p14:creationId xmlns:p14="http://schemas.microsoft.com/office/powerpoint/2010/main" val="335473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1981AB-2AC7-C44E-BD47-73CE4B90C99C}" type="slidenum">
              <a:rPr lang="en-US" smtClean="0"/>
              <a:pPr>
                <a:defRPr/>
              </a:pPr>
              <a:t>7</a:t>
            </a:fld>
            <a:endParaRPr lang="en-US"/>
          </a:p>
        </p:txBody>
      </p:sp>
    </p:spTree>
    <p:extLst>
      <p:ext uri="{BB962C8B-B14F-4D97-AF65-F5344CB8AC3E}">
        <p14:creationId xmlns:p14="http://schemas.microsoft.com/office/powerpoint/2010/main" val="143158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1981AB-2AC7-C44E-BD47-73CE4B90C99C}" type="slidenum">
              <a:rPr lang="en-US" smtClean="0"/>
              <a:pPr>
                <a:defRPr/>
              </a:pPr>
              <a:t>8</a:t>
            </a:fld>
            <a:endParaRPr lang="en-US"/>
          </a:p>
        </p:txBody>
      </p:sp>
    </p:spTree>
    <p:extLst>
      <p:ext uri="{BB962C8B-B14F-4D97-AF65-F5344CB8AC3E}">
        <p14:creationId xmlns:p14="http://schemas.microsoft.com/office/powerpoint/2010/main" val="101662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1981AB-2AC7-C44E-BD47-73CE4B90C99C}" type="slidenum">
              <a:rPr lang="en-US" smtClean="0"/>
              <a:pPr>
                <a:defRPr/>
              </a:pPr>
              <a:t>9</a:t>
            </a:fld>
            <a:endParaRPr lang="en-US"/>
          </a:p>
        </p:txBody>
      </p:sp>
    </p:spTree>
    <p:extLst>
      <p:ext uri="{BB962C8B-B14F-4D97-AF65-F5344CB8AC3E}">
        <p14:creationId xmlns:p14="http://schemas.microsoft.com/office/powerpoint/2010/main" val="1088901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039" t="1405" r="13067" b="1808"/>
          <a:stretch/>
        </p:blipFill>
        <p:spPr bwMode="auto">
          <a:xfrm>
            <a:off x="1" y="0"/>
            <a:ext cx="9906000" cy="6106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5737860"/>
            <a:ext cx="9906000" cy="1158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485775" y="2746375"/>
            <a:ext cx="5328395" cy="1870867"/>
          </a:xfrm>
          <a:effectLst/>
        </p:spPr>
        <p:txBody>
          <a:bodyPr>
            <a:noAutofit/>
          </a:bodyPr>
          <a:lstStyle>
            <a:lvl1pPr algn="l">
              <a:defRPr sz="4000" b="1" i="1" cap="none">
                <a:solidFill>
                  <a:srgbClr val="1F497D"/>
                </a:solidFill>
                <a:latin typeface="Calibri"/>
                <a:cs typeface="Calibri"/>
              </a:defRPr>
            </a:lvl1pPr>
          </a:lstStyle>
          <a:p>
            <a:r>
              <a:rPr lang="en-AU" dirty="0"/>
              <a:t>This is a heading.</a:t>
            </a:r>
            <a:endParaRPr lang="en-US" dirty="0"/>
          </a:p>
        </p:txBody>
      </p:sp>
      <p:sp>
        <p:nvSpPr>
          <p:cNvPr id="3" name="Subtitle 2"/>
          <p:cNvSpPr>
            <a:spLocks noGrp="1"/>
          </p:cNvSpPr>
          <p:nvPr>
            <p:ph type="subTitle" idx="1" hasCustomPrompt="1"/>
          </p:nvPr>
        </p:nvSpPr>
        <p:spPr>
          <a:xfrm>
            <a:off x="485775" y="4634136"/>
            <a:ext cx="5328395" cy="1103724"/>
          </a:xfrm>
          <a:effectLst/>
        </p:spPr>
        <p:txBody>
          <a:bodyPr tIns="0" anchor="t">
            <a:noAutofit/>
          </a:bodyPr>
          <a:lstStyle>
            <a:lvl1pPr marL="0" indent="0" algn="l">
              <a:lnSpc>
                <a:spcPct val="100000"/>
              </a:lnSpc>
              <a:buNone/>
              <a:defRPr sz="3000" b="0" i="1" baseline="0">
                <a:solidFill>
                  <a:schemeClr val="accent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This is a subhead.</a:t>
            </a:r>
          </a:p>
        </p:txBody>
      </p:sp>
      <p:grpSp>
        <p:nvGrpSpPr>
          <p:cNvPr id="75" name="Group 32"/>
          <p:cNvGrpSpPr>
            <a:grpSpLocks/>
          </p:cNvGrpSpPr>
          <p:nvPr userDrawn="1"/>
        </p:nvGrpSpPr>
        <p:grpSpPr bwMode="auto">
          <a:xfrm>
            <a:off x="7383079" y="6106160"/>
            <a:ext cx="1955391" cy="483116"/>
            <a:chOff x="1403350" y="4029075"/>
            <a:chExt cx="7267575" cy="1946275"/>
          </a:xfrm>
        </p:grpSpPr>
        <p:sp>
          <p:nvSpPr>
            <p:cNvPr id="7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254891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165770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5" name="Content Placeholder 2"/>
          <p:cNvSpPr>
            <a:spLocks noGrp="1"/>
          </p:cNvSpPr>
          <p:nvPr>
            <p:ph idx="1"/>
          </p:nvPr>
        </p:nvSpPr>
        <p:spPr>
          <a:xfrm>
            <a:off x="495301" y="2060410"/>
            <a:ext cx="2806699" cy="3429001"/>
          </a:xfrm>
          <a:solidFill>
            <a:srgbClr val="878788"/>
          </a:solidFill>
        </p:spPr>
        <p:txBody>
          <a:bodyPr lIns="252000" rIns="252000"/>
          <a:lstStyle>
            <a:lvl1pPr marL="0" indent="0" algn="ctr">
              <a:buNone/>
              <a:defRPr sz="1600">
                <a:solidFill>
                  <a:srgbClr val="FFFFFF"/>
                </a:solidFill>
              </a:defRPr>
            </a:lvl1pPr>
            <a:lvl2pPr algn="ctr">
              <a:defRPr>
                <a:solidFill>
                  <a:srgbClr val="FFFFFF"/>
                </a:solidFill>
              </a:defRPr>
            </a:lvl2pPr>
            <a:lvl3pPr algn="ct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6" name="Content Placeholder 2"/>
          <p:cNvSpPr>
            <a:spLocks noGrp="1"/>
          </p:cNvSpPr>
          <p:nvPr>
            <p:ph idx="17"/>
          </p:nvPr>
        </p:nvSpPr>
        <p:spPr>
          <a:xfrm>
            <a:off x="6607441" y="2060410"/>
            <a:ext cx="2806699" cy="3429001"/>
          </a:xfrm>
          <a:solidFill>
            <a:schemeClr val="accent2"/>
          </a:solidFill>
        </p:spPr>
        <p:txBody>
          <a:bodyPr lIns="252000" rIns="252000"/>
          <a:lstStyle>
            <a:lvl1pPr marL="0" indent="0" algn="ctr">
              <a:buNone/>
              <a:defRPr sz="1600">
                <a:solidFill>
                  <a:srgbClr val="FFFFFF"/>
                </a:solidFill>
              </a:defRPr>
            </a:lvl1pPr>
            <a:lvl2pPr algn="ctr">
              <a:defRPr>
                <a:solidFill>
                  <a:srgbClr val="FFFFFF"/>
                </a:solidFill>
              </a:defRPr>
            </a:lvl2pPr>
            <a:lvl3pPr algn="ct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7" name="Content Placeholder 2"/>
          <p:cNvSpPr>
            <a:spLocks noGrp="1"/>
          </p:cNvSpPr>
          <p:nvPr>
            <p:ph idx="18"/>
          </p:nvPr>
        </p:nvSpPr>
        <p:spPr>
          <a:xfrm>
            <a:off x="3551371" y="2060410"/>
            <a:ext cx="2806699" cy="3429001"/>
          </a:xfrm>
          <a:solidFill>
            <a:schemeClr val="accent1"/>
          </a:solidFill>
        </p:spPr>
        <p:txBody>
          <a:bodyPr lIns="252000" rIns="252000"/>
          <a:lstStyle>
            <a:lvl1pPr marL="0" indent="0" algn="ctr">
              <a:buNone/>
              <a:defRPr sz="1600">
                <a:solidFill>
                  <a:srgbClr val="FFFFFF"/>
                </a:solidFill>
              </a:defRPr>
            </a:lvl1pPr>
            <a:lvl2pPr algn="ctr">
              <a:defRPr>
                <a:solidFill>
                  <a:srgbClr val="FFFFFF"/>
                </a:solidFill>
              </a:defRPr>
            </a:lvl2pPr>
            <a:lvl3pPr algn="ct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0" name="Text Placeholder 7"/>
          <p:cNvSpPr>
            <a:spLocks noGrp="1"/>
          </p:cNvSpPr>
          <p:nvPr>
            <p:ph type="body" sz="quarter" idx="13" hasCustomPrompt="1"/>
          </p:nvPr>
        </p:nvSpPr>
        <p:spPr>
          <a:xfrm>
            <a:off x="495300" y="951408"/>
            <a:ext cx="8915400" cy="323504"/>
          </a:xfrm>
        </p:spPr>
        <p:txBody>
          <a:bodyPr tIns="0">
            <a:noAutofit/>
          </a:bodyPr>
          <a:lstStyle>
            <a:lvl1pPr marL="0" marR="0" indent="0" algn="l" defTabSz="457200" rtl="0" eaLnBrk="1" fontAlgn="auto" latinLnBrk="0" hangingPunct="1">
              <a:lnSpc>
                <a:spcPct val="90000"/>
              </a:lnSpc>
              <a:spcBef>
                <a:spcPct val="20000"/>
              </a:spcBef>
              <a:spcAft>
                <a:spcPts val="0"/>
              </a:spcAft>
              <a:buClr>
                <a:schemeClr val="accent1"/>
              </a:buClr>
              <a:buSzTx/>
              <a:buFont typeface="Arial"/>
              <a:buNone/>
              <a:tabLst/>
              <a:defRPr sz="1600" b="0" i="1">
                <a:solidFill>
                  <a:srgbClr val="00587C"/>
                </a:solidFill>
              </a:defRPr>
            </a:lvl1pPr>
          </a:lstStyle>
          <a:p>
            <a:pPr lvl="0"/>
            <a:r>
              <a:rPr lang="en-AU" dirty="0"/>
              <a:t>Insert subhead here</a:t>
            </a:r>
          </a:p>
        </p:txBody>
      </p:sp>
      <p:sp>
        <p:nvSpPr>
          <p:cNvPr id="8" name="Title Placeholder 1"/>
          <p:cNvSpPr>
            <a:spLocks noGrp="1"/>
          </p:cNvSpPr>
          <p:nvPr>
            <p:ph type="title" hasCustomPrompt="1"/>
          </p:nvPr>
        </p:nvSpPr>
        <p:spPr bwMode="auto">
          <a:xfrm>
            <a:off x="495300" y="268956"/>
            <a:ext cx="8915400" cy="652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AU" dirty="0"/>
              <a:t>Insert heading here</a:t>
            </a:r>
            <a:endParaRPr lang="en-US" dirty="0"/>
          </a:p>
        </p:txBody>
      </p:sp>
      <p:sp>
        <p:nvSpPr>
          <p:cNvPr id="2" name="Footer Placeholder 1"/>
          <p:cNvSpPr>
            <a:spLocks noGrp="1"/>
          </p:cNvSpPr>
          <p:nvPr>
            <p:ph type="ftr" sz="quarter" idx="19"/>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2807594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Insert heading here</a:t>
            </a:r>
            <a:endParaRPr lang="en-US" dirty="0"/>
          </a:p>
        </p:txBody>
      </p:sp>
      <p:sp>
        <p:nvSpPr>
          <p:cNvPr id="8" name="Content Placeholder 2"/>
          <p:cNvSpPr>
            <a:spLocks noGrp="1"/>
          </p:cNvSpPr>
          <p:nvPr>
            <p:ph sz="half" idx="13" hasCustomPrompt="1"/>
          </p:nvPr>
        </p:nvSpPr>
        <p:spPr>
          <a:xfrm>
            <a:off x="5035550" y="1265238"/>
            <a:ext cx="4375150" cy="4667250"/>
          </a:xfrm>
        </p:spPr>
        <p:txBody>
          <a:bodyPr/>
          <a:lstStyle>
            <a:lvl1pPr>
              <a:defRPr sz="16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9" name="Content Placeholder 2"/>
          <p:cNvSpPr>
            <a:spLocks noGrp="1"/>
          </p:cNvSpPr>
          <p:nvPr>
            <p:ph sz="half" idx="17" hasCustomPrompt="1"/>
          </p:nvPr>
        </p:nvSpPr>
        <p:spPr>
          <a:xfrm>
            <a:off x="495300" y="1265238"/>
            <a:ext cx="4375150" cy="4667250"/>
          </a:xfrm>
        </p:spPr>
        <p:txBody>
          <a:bodyPr/>
          <a:lstStyle>
            <a:lvl1pPr>
              <a:defRPr sz="16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3" name="Footer Placeholder 2"/>
          <p:cNvSpPr>
            <a:spLocks noGrp="1"/>
          </p:cNvSpPr>
          <p:nvPr>
            <p:ph type="ftr" sz="quarter" idx="18"/>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88765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Insert heading here</a:t>
            </a:r>
            <a:endParaRPr lang="en-US" dirty="0"/>
          </a:p>
        </p:txBody>
      </p:sp>
      <p:sp>
        <p:nvSpPr>
          <p:cNvPr id="8" name="Content Placeholder 2"/>
          <p:cNvSpPr>
            <a:spLocks noGrp="1"/>
          </p:cNvSpPr>
          <p:nvPr>
            <p:ph sz="half" idx="13" hasCustomPrompt="1"/>
          </p:nvPr>
        </p:nvSpPr>
        <p:spPr>
          <a:xfrm>
            <a:off x="3649579" y="1265238"/>
            <a:ext cx="5761121" cy="4667250"/>
          </a:xfrm>
        </p:spPr>
        <p:txBody>
          <a:bodyPr/>
          <a:lstStyle>
            <a:lvl1pPr>
              <a:defRPr sz="16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9" name="Content Placeholder 2"/>
          <p:cNvSpPr>
            <a:spLocks noGrp="1"/>
          </p:cNvSpPr>
          <p:nvPr>
            <p:ph sz="half" idx="17" hasCustomPrompt="1"/>
          </p:nvPr>
        </p:nvSpPr>
        <p:spPr>
          <a:xfrm>
            <a:off x="495300" y="1265238"/>
            <a:ext cx="2967121" cy="4667250"/>
          </a:xfrm>
        </p:spPr>
        <p:txBody>
          <a:bodyPr/>
          <a:lstStyle>
            <a:lvl1pPr>
              <a:defRPr sz="16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3" name="Footer Placeholder 2"/>
          <p:cNvSpPr>
            <a:spLocks noGrp="1"/>
          </p:cNvSpPr>
          <p:nvPr>
            <p:ph type="ftr" sz="quarter" idx="18"/>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2113301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 boxes">
    <p:spTree>
      <p:nvGrpSpPr>
        <p:cNvPr id="1" name=""/>
        <p:cNvGrpSpPr/>
        <p:nvPr/>
      </p:nvGrpSpPr>
      <p:grpSpPr>
        <a:xfrm>
          <a:off x="0" y="0"/>
          <a:ext cx="0" cy="0"/>
          <a:chOff x="0" y="0"/>
          <a:chExt cx="0" cy="0"/>
        </a:xfrm>
      </p:grpSpPr>
      <p:sp>
        <p:nvSpPr>
          <p:cNvPr id="10" name="Picture Placeholder 8"/>
          <p:cNvSpPr>
            <a:spLocks noGrp="1"/>
          </p:cNvSpPr>
          <p:nvPr>
            <p:ph type="pic" sz="quarter" idx="18"/>
          </p:nvPr>
        </p:nvSpPr>
        <p:spPr>
          <a:xfrm>
            <a:off x="495301" y="3174802"/>
            <a:ext cx="2101584" cy="2168385"/>
          </a:xfrm>
        </p:spPr>
        <p:txBody>
          <a:bodyPr/>
          <a:lstStyle/>
          <a:p>
            <a:pPr lvl="0"/>
            <a:r>
              <a:rPr lang="en-US" noProof="0"/>
              <a:t>Click icon to add picture</a:t>
            </a:r>
            <a:endParaRPr lang="en-US" noProof="0" dirty="0"/>
          </a:p>
        </p:txBody>
      </p:sp>
      <p:sp>
        <p:nvSpPr>
          <p:cNvPr id="3" name="Content Placeholder 2"/>
          <p:cNvSpPr>
            <a:spLocks noGrp="1"/>
          </p:cNvSpPr>
          <p:nvPr>
            <p:ph idx="1"/>
          </p:nvPr>
        </p:nvSpPr>
        <p:spPr>
          <a:xfrm>
            <a:off x="495301" y="5343187"/>
            <a:ext cx="2101584" cy="589549"/>
          </a:xfrm>
          <a:solidFill>
            <a:schemeClr val="accent1"/>
          </a:solidFill>
        </p:spPr>
        <p:txBody>
          <a:bodyPr lIns="180000" rIns="180000"/>
          <a:lstStyle>
            <a:lvl1pPr marL="0" indent="0" algn="ctr">
              <a:buNone/>
              <a:defRPr sz="1400">
                <a:solidFill>
                  <a:schemeClr val="bg1"/>
                </a:solidFill>
              </a:defRPr>
            </a:lvl1pPr>
          </a:lstStyle>
          <a:p>
            <a:pPr lvl="0"/>
            <a:r>
              <a:rPr lang="en-US"/>
              <a:t>Click to edit Master text styles</a:t>
            </a:r>
          </a:p>
        </p:txBody>
      </p:sp>
      <p:sp>
        <p:nvSpPr>
          <p:cNvPr id="17" name="Text Placeholder 16"/>
          <p:cNvSpPr>
            <a:spLocks noGrp="1"/>
          </p:cNvSpPr>
          <p:nvPr>
            <p:ph type="body" sz="quarter" idx="20" hasCustomPrompt="1"/>
          </p:nvPr>
        </p:nvSpPr>
        <p:spPr>
          <a:xfrm>
            <a:off x="495300" y="1644320"/>
            <a:ext cx="8915400" cy="1262472"/>
          </a:xfrm>
        </p:spPr>
        <p:txBody>
          <a:body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25" name="Picture Placeholder 8"/>
          <p:cNvSpPr>
            <a:spLocks noGrp="1"/>
          </p:cNvSpPr>
          <p:nvPr>
            <p:ph type="pic" sz="quarter" idx="21"/>
          </p:nvPr>
        </p:nvSpPr>
        <p:spPr>
          <a:xfrm>
            <a:off x="2766572" y="3174802"/>
            <a:ext cx="2101584" cy="2168385"/>
          </a:xfrm>
        </p:spPr>
        <p:txBody>
          <a:bodyPr/>
          <a:lstStyle/>
          <a:p>
            <a:pPr lvl="0"/>
            <a:r>
              <a:rPr lang="en-US" noProof="0"/>
              <a:t>Click icon to add picture</a:t>
            </a:r>
            <a:endParaRPr lang="en-US" noProof="0" dirty="0"/>
          </a:p>
        </p:txBody>
      </p:sp>
      <p:sp>
        <p:nvSpPr>
          <p:cNvPr id="26" name="Content Placeholder 2"/>
          <p:cNvSpPr>
            <a:spLocks noGrp="1"/>
          </p:cNvSpPr>
          <p:nvPr>
            <p:ph idx="22"/>
          </p:nvPr>
        </p:nvSpPr>
        <p:spPr>
          <a:xfrm>
            <a:off x="2766572" y="5343187"/>
            <a:ext cx="2101584" cy="589549"/>
          </a:xfrm>
          <a:solidFill>
            <a:schemeClr val="accent2"/>
          </a:solidFill>
        </p:spPr>
        <p:txBody>
          <a:bodyPr lIns="180000" rIns="180000"/>
          <a:lstStyle>
            <a:lvl1pPr marL="0" indent="0" algn="ctr">
              <a:buNone/>
              <a:defRPr sz="1400">
                <a:solidFill>
                  <a:schemeClr val="bg1"/>
                </a:solidFill>
              </a:defRPr>
            </a:lvl1pPr>
          </a:lstStyle>
          <a:p>
            <a:pPr lvl="0"/>
            <a:r>
              <a:rPr lang="en-US"/>
              <a:t>Click to edit Master text styles</a:t>
            </a:r>
          </a:p>
        </p:txBody>
      </p:sp>
      <p:sp>
        <p:nvSpPr>
          <p:cNvPr id="27" name="Picture Placeholder 8"/>
          <p:cNvSpPr>
            <a:spLocks noGrp="1"/>
          </p:cNvSpPr>
          <p:nvPr>
            <p:ph type="pic" sz="quarter" idx="23"/>
          </p:nvPr>
        </p:nvSpPr>
        <p:spPr>
          <a:xfrm>
            <a:off x="5037844" y="3174802"/>
            <a:ext cx="2101584" cy="2168385"/>
          </a:xfrm>
        </p:spPr>
        <p:txBody>
          <a:bodyPr/>
          <a:lstStyle/>
          <a:p>
            <a:pPr lvl="0"/>
            <a:r>
              <a:rPr lang="en-US" noProof="0"/>
              <a:t>Click icon to add picture</a:t>
            </a:r>
            <a:endParaRPr lang="en-US" noProof="0" dirty="0"/>
          </a:p>
        </p:txBody>
      </p:sp>
      <p:sp>
        <p:nvSpPr>
          <p:cNvPr id="28" name="Content Placeholder 2"/>
          <p:cNvSpPr>
            <a:spLocks noGrp="1"/>
          </p:cNvSpPr>
          <p:nvPr>
            <p:ph idx="24"/>
          </p:nvPr>
        </p:nvSpPr>
        <p:spPr>
          <a:xfrm>
            <a:off x="5037844" y="5343187"/>
            <a:ext cx="2101584" cy="589549"/>
          </a:xfrm>
          <a:solidFill>
            <a:schemeClr val="accent1"/>
          </a:solidFill>
        </p:spPr>
        <p:txBody>
          <a:bodyPr lIns="180000" rIns="180000"/>
          <a:lstStyle>
            <a:lvl1pPr marL="0" indent="0" algn="ctr">
              <a:buNone/>
              <a:defRPr sz="1400">
                <a:solidFill>
                  <a:schemeClr val="bg1"/>
                </a:solidFill>
              </a:defRPr>
            </a:lvl1pPr>
          </a:lstStyle>
          <a:p>
            <a:pPr lvl="0"/>
            <a:r>
              <a:rPr lang="en-US"/>
              <a:t>Click to edit Master text styles</a:t>
            </a:r>
          </a:p>
        </p:txBody>
      </p:sp>
      <p:sp>
        <p:nvSpPr>
          <p:cNvPr id="29" name="Picture Placeholder 8"/>
          <p:cNvSpPr>
            <a:spLocks noGrp="1"/>
          </p:cNvSpPr>
          <p:nvPr>
            <p:ph type="pic" sz="quarter" idx="25"/>
          </p:nvPr>
        </p:nvSpPr>
        <p:spPr>
          <a:xfrm>
            <a:off x="7309116" y="3174802"/>
            <a:ext cx="2101584" cy="2168385"/>
          </a:xfrm>
        </p:spPr>
        <p:txBody>
          <a:bodyPr/>
          <a:lstStyle/>
          <a:p>
            <a:pPr lvl="0"/>
            <a:r>
              <a:rPr lang="en-US" noProof="0"/>
              <a:t>Click icon to add picture</a:t>
            </a:r>
            <a:endParaRPr lang="en-US" noProof="0" dirty="0"/>
          </a:p>
        </p:txBody>
      </p:sp>
      <p:sp>
        <p:nvSpPr>
          <p:cNvPr id="30" name="Content Placeholder 2"/>
          <p:cNvSpPr>
            <a:spLocks noGrp="1"/>
          </p:cNvSpPr>
          <p:nvPr>
            <p:ph idx="26"/>
          </p:nvPr>
        </p:nvSpPr>
        <p:spPr>
          <a:xfrm>
            <a:off x="7309116" y="5343187"/>
            <a:ext cx="2101584" cy="589549"/>
          </a:xfrm>
          <a:solidFill>
            <a:schemeClr val="accent2"/>
          </a:solidFill>
        </p:spPr>
        <p:txBody>
          <a:bodyPr lIns="180000" rIns="180000"/>
          <a:lstStyle>
            <a:lvl1pPr marL="0" indent="0" algn="ctr">
              <a:buNone/>
              <a:defRPr sz="1400">
                <a:solidFill>
                  <a:schemeClr val="bg1"/>
                </a:solidFill>
              </a:defRPr>
            </a:lvl1pPr>
          </a:lstStyle>
          <a:p>
            <a:pPr lvl="0"/>
            <a:r>
              <a:rPr lang="en-US"/>
              <a:t>Click to edit Master text styles</a:t>
            </a:r>
          </a:p>
        </p:txBody>
      </p:sp>
      <p:sp>
        <p:nvSpPr>
          <p:cNvPr id="23" name="Title 1"/>
          <p:cNvSpPr>
            <a:spLocks noGrp="1"/>
          </p:cNvSpPr>
          <p:nvPr>
            <p:ph type="title" hasCustomPrompt="1"/>
          </p:nvPr>
        </p:nvSpPr>
        <p:spPr>
          <a:xfrm>
            <a:off x="495300" y="284336"/>
            <a:ext cx="8915400" cy="637139"/>
          </a:xfrm>
          <a:noFill/>
          <a:ln>
            <a:noFill/>
          </a:ln>
        </p:spPr>
        <p:txBody>
          <a:bodyPr vert="horz" wrap="square" lIns="91440" tIns="45720" rIns="91440" bIns="45720" numCol="1" anchor="b" anchorCtr="0" compatLnSpc="1">
            <a:prstTxWarp prst="textNoShape">
              <a:avLst/>
            </a:prstTxWarp>
          </a:bodyPr>
          <a:lstStyle>
            <a:lvl1pPr>
              <a:defRPr lang="en-US" dirty="0"/>
            </a:lvl1pPr>
          </a:lstStyle>
          <a:p>
            <a:pPr lvl="0"/>
            <a:r>
              <a:rPr lang="en-AU" dirty="0"/>
              <a:t>Insert heading here</a:t>
            </a:r>
            <a:endParaRPr lang="en-US" dirty="0"/>
          </a:p>
        </p:txBody>
      </p:sp>
      <p:sp>
        <p:nvSpPr>
          <p:cNvPr id="24" name="Text Placeholder 7"/>
          <p:cNvSpPr>
            <a:spLocks noGrp="1"/>
          </p:cNvSpPr>
          <p:nvPr>
            <p:ph type="body" sz="quarter" idx="13" hasCustomPrompt="1"/>
          </p:nvPr>
        </p:nvSpPr>
        <p:spPr>
          <a:xfrm>
            <a:off x="495300" y="951408"/>
            <a:ext cx="8915400" cy="323504"/>
          </a:xfrm>
        </p:spPr>
        <p:txBody>
          <a:bodyPr tIns="0">
            <a:noAutofit/>
          </a:bodyPr>
          <a:lstStyle>
            <a:lvl1pPr marL="0" marR="0" indent="0" algn="l" defTabSz="457200" rtl="0" eaLnBrk="1" fontAlgn="auto" latinLnBrk="0" hangingPunct="1">
              <a:lnSpc>
                <a:spcPct val="90000"/>
              </a:lnSpc>
              <a:spcBef>
                <a:spcPct val="20000"/>
              </a:spcBef>
              <a:spcAft>
                <a:spcPts val="0"/>
              </a:spcAft>
              <a:buClr>
                <a:schemeClr val="accent1"/>
              </a:buClr>
              <a:buSzTx/>
              <a:buFont typeface="Arial"/>
              <a:buNone/>
              <a:tabLst/>
              <a:defRPr sz="1600" b="0" i="1">
                <a:solidFill>
                  <a:srgbClr val="00587C"/>
                </a:solidFill>
              </a:defRPr>
            </a:lvl1pPr>
          </a:lstStyle>
          <a:p>
            <a:pPr lvl="0"/>
            <a:r>
              <a:rPr lang="en-AU" dirty="0"/>
              <a:t>Insert subhead here</a:t>
            </a:r>
          </a:p>
        </p:txBody>
      </p:sp>
      <p:sp>
        <p:nvSpPr>
          <p:cNvPr id="2" name="Footer Placeholder 1"/>
          <p:cNvSpPr>
            <a:spLocks noGrp="1"/>
          </p:cNvSpPr>
          <p:nvPr>
            <p:ph type="ftr" sz="quarter" idx="27"/>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4262741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boxes">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495300" y="5057775"/>
            <a:ext cx="4371709" cy="874713"/>
          </a:xfrm>
          <a:solidFill>
            <a:schemeClr val="accent1"/>
          </a:solidFill>
          <a:ln>
            <a:noFill/>
          </a:ln>
        </p:spPr>
        <p:txBody>
          <a:bodyPr lIns="252000" tIns="46800" rIns="252000" anchor="ctr"/>
          <a:lstStyle>
            <a:lvl1pPr marL="0" indent="0" algn="ctr">
              <a:buNone/>
              <a:defRPr sz="1400" b="0">
                <a:solidFill>
                  <a:schemeClr val="bg1"/>
                </a:solidFill>
              </a:defRPr>
            </a:lvl1pPr>
            <a:lvl2pPr algn="l">
              <a:buClr>
                <a:schemeClr val="bg1"/>
              </a:buClr>
              <a:defRPr>
                <a:solidFill>
                  <a:schemeClr val="bg1"/>
                </a:solidFill>
              </a:defRPr>
            </a:lvl2pPr>
            <a:lvl3pPr algn="l">
              <a:buClr>
                <a:schemeClr val="bg1"/>
              </a:buClr>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p:txBody>
      </p:sp>
      <p:sp>
        <p:nvSpPr>
          <p:cNvPr id="12" name="Picture Placeholder 6"/>
          <p:cNvSpPr>
            <a:spLocks noGrp="1"/>
          </p:cNvSpPr>
          <p:nvPr>
            <p:ph type="pic" sz="quarter" idx="19"/>
          </p:nvPr>
        </p:nvSpPr>
        <p:spPr>
          <a:xfrm>
            <a:off x="5038991" y="1871579"/>
            <a:ext cx="4371709" cy="3186195"/>
          </a:xfrm>
        </p:spPr>
        <p:txBody>
          <a:bodyPr rtlCol="0">
            <a:normAutofit/>
          </a:bodyPr>
          <a:lstStyle>
            <a:lvl1pPr marL="0" indent="0">
              <a:buNone/>
              <a:defRPr baseline="0"/>
            </a:lvl1pPr>
          </a:lstStyle>
          <a:p>
            <a:pPr lvl="0"/>
            <a:r>
              <a:rPr lang="en-US" noProof="0"/>
              <a:t>Click icon to add picture</a:t>
            </a:r>
            <a:endParaRPr lang="en-US" noProof="0" dirty="0"/>
          </a:p>
        </p:txBody>
      </p:sp>
      <p:sp>
        <p:nvSpPr>
          <p:cNvPr id="14" name="Picture Placeholder 6"/>
          <p:cNvSpPr>
            <a:spLocks noGrp="1"/>
          </p:cNvSpPr>
          <p:nvPr>
            <p:ph type="pic" sz="quarter" idx="20"/>
          </p:nvPr>
        </p:nvSpPr>
        <p:spPr>
          <a:xfrm>
            <a:off x="495300" y="1871579"/>
            <a:ext cx="4371709" cy="3186195"/>
          </a:xfrm>
        </p:spPr>
        <p:txBody>
          <a:bodyPr rtlCol="0">
            <a:normAutofit/>
          </a:bodyPr>
          <a:lstStyle>
            <a:lvl1pPr marL="0" indent="0">
              <a:buNone/>
              <a:defRPr baseline="0"/>
            </a:lvl1pPr>
          </a:lstStyle>
          <a:p>
            <a:pPr lvl="0"/>
            <a:r>
              <a:rPr lang="en-US" noProof="0"/>
              <a:t>Click icon to add picture</a:t>
            </a:r>
            <a:endParaRPr lang="en-US" noProof="0" dirty="0"/>
          </a:p>
        </p:txBody>
      </p:sp>
      <p:sp>
        <p:nvSpPr>
          <p:cNvPr id="15" name="Text Placeholder 8"/>
          <p:cNvSpPr>
            <a:spLocks noGrp="1"/>
          </p:cNvSpPr>
          <p:nvPr>
            <p:ph type="body" sz="quarter" idx="21"/>
          </p:nvPr>
        </p:nvSpPr>
        <p:spPr>
          <a:xfrm>
            <a:off x="5038991" y="5057775"/>
            <a:ext cx="4371709" cy="874713"/>
          </a:xfrm>
          <a:solidFill>
            <a:schemeClr val="accent2"/>
          </a:solidFill>
          <a:ln>
            <a:noFill/>
          </a:ln>
        </p:spPr>
        <p:txBody>
          <a:bodyPr lIns="252000" tIns="46800" rIns="252000" anchor="ctr"/>
          <a:lstStyle>
            <a:lvl1pPr marL="0" indent="0" algn="ctr">
              <a:buNone/>
              <a:defRPr sz="1400" b="0">
                <a:solidFill>
                  <a:schemeClr val="bg1"/>
                </a:solidFill>
              </a:defRPr>
            </a:lvl1pPr>
            <a:lvl2pPr algn="l">
              <a:buClr>
                <a:schemeClr val="bg1"/>
              </a:buClr>
              <a:defRPr>
                <a:solidFill>
                  <a:schemeClr val="bg1"/>
                </a:solidFill>
              </a:defRPr>
            </a:lvl2pPr>
            <a:lvl3pPr algn="l">
              <a:buClr>
                <a:schemeClr val="bg1"/>
              </a:buClr>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p:txBody>
      </p:sp>
      <p:sp>
        <p:nvSpPr>
          <p:cNvPr id="19" name="Title 1"/>
          <p:cNvSpPr>
            <a:spLocks noGrp="1"/>
          </p:cNvSpPr>
          <p:nvPr>
            <p:ph type="title" hasCustomPrompt="1"/>
          </p:nvPr>
        </p:nvSpPr>
        <p:spPr>
          <a:xfrm>
            <a:off x="495300" y="284336"/>
            <a:ext cx="8915400" cy="637139"/>
          </a:xfrm>
          <a:noFill/>
          <a:ln>
            <a:noFill/>
          </a:ln>
        </p:spPr>
        <p:txBody>
          <a:bodyPr vert="horz" wrap="square" lIns="91440" tIns="45720" rIns="91440" bIns="45720" numCol="1" anchor="b" anchorCtr="0" compatLnSpc="1">
            <a:prstTxWarp prst="textNoShape">
              <a:avLst/>
            </a:prstTxWarp>
          </a:bodyPr>
          <a:lstStyle>
            <a:lvl1pPr>
              <a:defRPr lang="en-US" dirty="0"/>
            </a:lvl1pPr>
          </a:lstStyle>
          <a:p>
            <a:pPr lvl="0"/>
            <a:r>
              <a:rPr lang="en-AU" dirty="0"/>
              <a:t>Insert heading here</a:t>
            </a:r>
            <a:endParaRPr lang="en-US" dirty="0"/>
          </a:p>
        </p:txBody>
      </p:sp>
      <p:sp>
        <p:nvSpPr>
          <p:cNvPr id="20" name="Text Placeholder 7"/>
          <p:cNvSpPr>
            <a:spLocks noGrp="1"/>
          </p:cNvSpPr>
          <p:nvPr>
            <p:ph type="body" sz="quarter" idx="13" hasCustomPrompt="1"/>
          </p:nvPr>
        </p:nvSpPr>
        <p:spPr>
          <a:xfrm>
            <a:off x="495300" y="951408"/>
            <a:ext cx="8915400" cy="323504"/>
          </a:xfrm>
        </p:spPr>
        <p:txBody>
          <a:bodyPr tIns="0">
            <a:noAutofit/>
          </a:bodyPr>
          <a:lstStyle>
            <a:lvl1pPr marL="0" marR="0" indent="0" algn="l" defTabSz="457200" rtl="0" eaLnBrk="1" fontAlgn="auto" latinLnBrk="0" hangingPunct="1">
              <a:lnSpc>
                <a:spcPct val="90000"/>
              </a:lnSpc>
              <a:spcBef>
                <a:spcPct val="20000"/>
              </a:spcBef>
              <a:spcAft>
                <a:spcPts val="0"/>
              </a:spcAft>
              <a:buClr>
                <a:schemeClr val="accent1"/>
              </a:buClr>
              <a:buSzTx/>
              <a:buFont typeface="Arial"/>
              <a:buNone/>
              <a:tabLst/>
              <a:defRPr sz="1600" b="0" i="1">
                <a:solidFill>
                  <a:srgbClr val="00587C"/>
                </a:solidFill>
              </a:defRPr>
            </a:lvl1pPr>
          </a:lstStyle>
          <a:p>
            <a:pPr lvl="0"/>
            <a:r>
              <a:rPr lang="en-AU" dirty="0"/>
              <a:t>Insert subhead here</a:t>
            </a:r>
          </a:p>
        </p:txBody>
      </p:sp>
      <p:sp>
        <p:nvSpPr>
          <p:cNvPr id="2" name="Footer Placeholder 1"/>
          <p:cNvSpPr>
            <a:spLocks noGrp="1"/>
          </p:cNvSpPr>
          <p:nvPr>
            <p:ph type="ftr" sz="quarter" idx="22"/>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357312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editable BG)">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3">
            <a:extLst>
              <a:ext uri="{28A0092B-C50C-407E-A947-70E740481C1C}">
                <a14:useLocalDpi xmlns:a14="http://schemas.microsoft.com/office/drawing/2010/main" val="0"/>
              </a:ext>
            </a:extLst>
          </a:blip>
          <a:srcRect b="4016"/>
          <a:stretch/>
        </p:blipFill>
        <p:spPr>
          <a:xfrm>
            <a:off x="0" y="401444"/>
            <a:ext cx="6924908" cy="6261406"/>
          </a:xfrm>
          <a:prstGeom prst="rect">
            <a:avLst/>
          </a:prstGeom>
        </p:spPr>
      </p:pic>
      <p:pic>
        <p:nvPicPr>
          <p:cNvPr id="7" name="Picture 5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0" y="5737860"/>
            <a:ext cx="9906000" cy="1158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485775" y="2746375"/>
            <a:ext cx="5328395" cy="1870867"/>
          </a:xfrm>
          <a:effectLst/>
        </p:spPr>
        <p:txBody>
          <a:bodyPr>
            <a:noAutofit/>
          </a:bodyPr>
          <a:lstStyle>
            <a:lvl1pPr algn="l">
              <a:defRPr sz="4000" b="1" i="1" cap="none">
                <a:solidFill>
                  <a:srgbClr val="1F497D"/>
                </a:solidFill>
                <a:latin typeface="Calibri"/>
                <a:cs typeface="Calibri"/>
              </a:defRPr>
            </a:lvl1pPr>
          </a:lstStyle>
          <a:p>
            <a:r>
              <a:rPr lang="en-AU" dirty="0"/>
              <a:t>This is a heading.</a:t>
            </a:r>
            <a:endParaRPr lang="en-US" dirty="0"/>
          </a:p>
        </p:txBody>
      </p:sp>
      <p:sp>
        <p:nvSpPr>
          <p:cNvPr id="3" name="Subtitle 2"/>
          <p:cNvSpPr>
            <a:spLocks noGrp="1"/>
          </p:cNvSpPr>
          <p:nvPr>
            <p:ph type="subTitle" idx="1" hasCustomPrompt="1"/>
          </p:nvPr>
        </p:nvSpPr>
        <p:spPr>
          <a:xfrm>
            <a:off x="485775" y="4634136"/>
            <a:ext cx="5328395" cy="1103724"/>
          </a:xfrm>
          <a:effectLst/>
        </p:spPr>
        <p:txBody>
          <a:bodyPr tIns="0" anchor="t">
            <a:noAutofit/>
          </a:bodyPr>
          <a:lstStyle>
            <a:lvl1pPr marL="0" indent="0" algn="l">
              <a:lnSpc>
                <a:spcPct val="100000"/>
              </a:lnSpc>
              <a:buNone/>
              <a:defRPr sz="3000" b="0" i="1" baseline="0">
                <a:solidFill>
                  <a:schemeClr val="accent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This is a subhead.</a:t>
            </a:r>
          </a:p>
        </p:txBody>
      </p:sp>
      <p:grpSp>
        <p:nvGrpSpPr>
          <p:cNvPr id="75" name="Group 32"/>
          <p:cNvGrpSpPr>
            <a:grpSpLocks/>
          </p:cNvGrpSpPr>
          <p:nvPr userDrawn="1"/>
        </p:nvGrpSpPr>
        <p:grpSpPr bwMode="auto">
          <a:xfrm>
            <a:off x="7383079" y="6106160"/>
            <a:ext cx="1955391" cy="483116"/>
            <a:chOff x="1403350" y="4029075"/>
            <a:chExt cx="7267575" cy="1946275"/>
          </a:xfrm>
        </p:grpSpPr>
        <p:sp>
          <p:nvSpPr>
            <p:cNvPr id="7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70914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4860" t="24701" r="16255" b="-4268"/>
          <a:stretch/>
        </p:blipFill>
        <p:spPr bwMode="auto">
          <a:xfrm>
            <a:off x="0" y="0"/>
            <a:ext cx="99060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5737860"/>
            <a:ext cx="9906000" cy="1158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485775" y="1265238"/>
            <a:ext cx="7161083" cy="1600428"/>
          </a:xfrm>
          <a:effectLst/>
        </p:spPr>
        <p:txBody>
          <a:bodyPr>
            <a:noAutofit/>
          </a:bodyPr>
          <a:lstStyle>
            <a:lvl1pPr algn="l">
              <a:defRPr sz="4000" b="1" i="1" cap="none">
                <a:solidFill>
                  <a:srgbClr val="1F497D"/>
                </a:solidFill>
                <a:latin typeface="Calibri"/>
                <a:cs typeface="Calibri"/>
              </a:defRPr>
            </a:lvl1pPr>
          </a:lstStyle>
          <a:p>
            <a:r>
              <a:rPr lang="en-AU" dirty="0"/>
              <a:t>This is a large heading to be used on a plain cover page.</a:t>
            </a:r>
            <a:endParaRPr lang="en-US" dirty="0"/>
          </a:p>
        </p:txBody>
      </p:sp>
      <p:sp>
        <p:nvSpPr>
          <p:cNvPr id="3" name="Subtitle 2"/>
          <p:cNvSpPr>
            <a:spLocks noGrp="1"/>
          </p:cNvSpPr>
          <p:nvPr>
            <p:ph type="subTitle" idx="1" hasCustomPrompt="1"/>
          </p:nvPr>
        </p:nvSpPr>
        <p:spPr>
          <a:xfrm>
            <a:off x="485775" y="3073060"/>
            <a:ext cx="7161083" cy="1088633"/>
          </a:xfrm>
          <a:effectLst/>
        </p:spPr>
        <p:txBody>
          <a:bodyPr anchor="t">
            <a:noAutofit/>
          </a:bodyPr>
          <a:lstStyle>
            <a:lvl1pPr marL="0" indent="0" algn="l">
              <a:buNone/>
              <a:defRPr sz="3000" b="0" i="1" baseline="0">
                <a:solidFill>
                  <a:schemeClr val="accent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This is a subhead, </a:t>
            </a:r>
            <a:r>
              <a:rPr lang="en-AU" dirty="0" err="1"/>
              <a:t>lorem</a:t>
            </a:r>
            <a:r>
              <a:rPr lang="en-AU" dirty="0"/>
              <a:t> </a:t>
            </a:r>
            <a:r>
              <a:rPr lang="en-AU" dirty="0" err="1"/>
              <a:t>ipsum</a:t>
            </a:r>
            <a:r>
              <a:rPr lang="en-AU" dirty="0"/>
              <a:t> </a:t>
            </a:r>
            <a:r>
              <a:rPr lang="en-AU" dirty="0" err="1"/>
              <a:t>dolor</a:t>
            </a:r>
            <a:r>
              <a:rPr lang="en-AU" dirty="0"/>
              <a:t> </a:t>
            </a:r>
            <a:br>
              <a:rPr lang="en-AU" dirty="0"/>
            </a:br>
            <a:r>
              <a:rPr lang="en-AU" dirty="0"/>
              <a:t>sit </a:t>
            </a:r>
            <a:r>
              <a:rPr lang="en-AU" dirty="0" err="1"/>
              <a:t>amet</a:t>
            </a:r>
            <a:r>
              <a:rPr lang="en-AU" dirty="0"/>
              <a:t> </a:t>
            </a:r>
            <a:r>
              <a:rPr lang="en-AU" dirty="0" err="1"/>
              <a:t>Sed</a:t>
            </a:r>
            <a:r>
              <a:rPr lang="en-AU" dirty="0"/>
              <a:t> </a:t>
            </a:r>
            <a:r>
              <a:rPr lang="en-AU" dirty="0" err="1"/>
              <a:t>ut</a:t>
            </a:r>
            <a:r>
              <a:rPr lang="en-AU" dirty="0"/>
              <a:t> </a:t>
            </a:r>
            <a:r>
              <a:rPr lang="en-AU" dirty="0" err="1"/>
              <a:t>perspiciatis</a:t>
            </a:r>
            <a:r>
              <a:rPr lang="en-AU" dirty="0"/>
              <a:t> </a:t>
            </a:r>
            <a:r>
              <a:rPr lang="en-AU" dirty="0" err="1"/>
              <a:t>unde</a:t>
            </a:r>
            <a:r>
              <a:rPr lang="en-AU" dirty="0"/>
              <a:t> </a:t>
            </a:r>
            <a:r>
              <a:rPr lang="en-AU" dirty="0" err="1"/>
              <a:t>omnis</a:t>
            </a:r>
            <a:r>
              <a:rPr lang="en-AU" dirty="0"/>
              <a:t>.</a:t>
            </a:r>
          </a:p>
        </p:txBody>
      </p:sp>
      <p:grpSp>
        <p:nvGrpSpPr>
          <p:cNvPr id="75" name="Group 32"/>
          <p:cNvGrpSpPr>
            <a:grpSpLocks/>
          </p:cNvGrpSpPr>
          <p:nvPr userDrawn="1"/>
        </p:nvGrpSpPr>
        <p:grpSpPr bwMode="auto">
          <a:xfrm>
            <a:off x="7383079" y="6106160"/>
            <a:ext cx="1955391" cy="483116"/>
            <a:chOff x="1403350" y="4029075"/>
            <a:chExt cx="7267575" cy="1946275"/>
          </a:xfrm>
        </p:grpSpPr>
        <p:sp>
          <p:nvSpPr>
            <p:cNvPr id="7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169674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5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5737860"/>
            <a:ext cx="9906000" cy="1158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485775" y="1265238"/>
            <a:ext cx="7161083" cy="1600428"/>
          </a:xfrm>
          <a:effectLst/>
        </p:spPr>
        <p:txBody>
          <a:bodyPr>
            <a:noAutofit/>
          </a:bodyPr>
          <a:lstStyle>
            <a:lvl1pPr algn="l">
              <a:defRPr sz="4000" b="1" i="1" cap="none">
                <a:solidFill>
                  <a:srgbClr val="1F497D"/>
                </a:solidFill>
                <a:latin typeface="Calibri"/>
                <a:cs typeface="Calibri"/>
              </a:defRPr>
            </a:lvl1pPr>
          </a:lstStyle>
          <a:p>
            <a:r>
              <a:rPr lang="en-AU" dirty="0"/>
              <a:t>This is a large heading to be used on a plain cover page.</a:t>
            </a:r>
            <a:endParaRPr lang="en-US" dirty="0"/>
          </a:p>
        </p:txBody>
      </p:sp>
      <p:sp>
        <p:nvSpPr>
          <p:cNvPr id="3" name="Subtitle 2"/>
          <p:cNvSpPr>
            <a:spLocks noGrp="1"/>
          </p:cNvSpPr>
          <p:nvPr>
            <p:ph type="subTitle" idx="1" hasCustomPrompt="1"/>
          </p:nvPr>
        </p:nvSpPr>
        <p:spPr>
          <a:xfrm>
            <a:off x="485775" y="3073059"/>
            <a:ext cx="7161083" cy="1127710"/>
          </a:xfrm>
          <a:effectLst/>
        </p:spPr>
        <p:txBody>
          <a:bodyPr anchor="t">
            <a:noAutofit/>
          </a:bodyPr>
          <a:lstStyle>
            <a:lvl1pPr marL="0" indent="0" algn="l">
              <a:buNone/>
              <a:defRPr sz="3000" b="0" i="1" baseline="0">
                <a:solidFill>
                  <a:schemeClr val="accent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This is a subhead, </a:t>
            </a:r>
            <a:r>
              <a:rPr lang="en-AU" dirty="0" err="1"/>
              <a:t>lorem</a:t>
            </a:r>
            <a:r>
              <a:rPr lang="en-AU" dirty="0"/>
              <a:t> </a:t>
            </a:r>
            <a:r>
              <a:rPr lang="en-AU" dirty="0" err="1"/>
              <a:t>ipsum</a:t>
            </a:r>
            <a:r>
              <a:rPr lang="en-AU" dirty="0"/>
              <a:t> </a:t>
            </a:r>
            <a:r>
              <a:rPr lang="en-AU" dirty="0" err="1"/>
              <a:t>dolor</a:t>
            </a:r>
            <a:r>
              <a:rPr lang="en-AU" dirty="0"/>
              <a:t> </a:t>
            </a:r>
            <a:br>
              <a:rPr lang="en-AU" dirty="0"/>
            </a:br>
            <a:r>
              <a:rPr lang="en-AU" dirty="0"/>
              <a:t>sit </a:t>
            </a:r>
            <a:r>
              <a:rPr lang="en-AU" dirty="0" err="1"/>
              <a:t>amet</a:t>
            </a:r>
            <a:r>
              <a:rPr lang="en-AU" dirty="0"/>
              <a:t> </a:t>
            </a:r>
            <a:r>
              <a:rPr lang="en-AU" dirty="0" err="1"/>
              <a:t>Sed</a:t>
            </a:r>
            <a:r>
              <a:rPr lang="en-AU" dirty="0"/>
              <a:t> </a:t>
            </a:r>
            <a:r>
              <a:rPr lang="en-AU" dirty="0" err="1"/>
              <a:t>ut</a:t>
            </a:r>
            <a:r>
              <a:rPr lang="en-AU" dirty="0"/>
              <a:t> </a:t>
            </a:r>
            <a:r>
              <a:rPr lang="en-AU" dirty="0" err="1"/>
              <a:t>perspiciatis</a:t>
            </a:r>
            <a:r>
              <a:rPr lang="en-AU" dirty="0"/>
              <a:t> </a:t>
            </a:r>
            <a:r>
              <a:rPr lang="en-AU" dirty="0" err="1"/>
              <a:t>unde</a:t>
            </a:r>
            <a:r>
              <a:rPr lang="en-AU" dirty="0"/>
              <a:t> </a:t>
            </a:r>
            <a:r>
              <a:rPr lang="en-AU" dirty="0" err="1"/>
              <a:t>omnis</a:t>
            </a:r>
            <a:r>
              <a:rPr lang="en-AU" dirty="0"/>
              <a:t>.</a:t>
            </a:r>
          </a:p>
        </p:txBody>
      </p:sp>
      <p:grpSp>
        <p:nvGrpSpPr>
          <p:cNvPr id="75" name="Group 32"/>
          <p:cNvGrpSpPr>
            <a:grpSpLocks/>
          </p:cNvGrpSpPr>
          <p:nvPr userDrawn="1"/>
        </p:nvGrpSpPr>
        <p:grpSpPr bwMode="auto">
          <a:xfrm>
            <a:off x="7383079" y="6106160"/>
            <a:ext cx="1955391" cy="483116"/>
            <a:chOff x="1403350" y="4029075"/>
            <a:chExt cx="7267575" cy="1946275"/>
          </a:xfrm>
        </p:grpSpPr>
        <p:sp>
          <p:nvSpPr>
            <p:cNvPr id="7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73214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3"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4860" t="24701" r="16255" b="-4268"/>
          <a:stretch/>
        </p:blipFill>
        <p:spPr bwMode="auto">
          <a:xfrm>
            <a:off x="0" y="0"/>
            <a:ext cx="99060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85568"/>
            <a:ext cx="9906000" cy="685800"/>
          </a:xfrm>
          <a:prstGeom prst="rect">
            <a:avLst/>
          </a:prstGeom>
        </p:spPr>
      </p:pic>
      <p:grpSp>
        <p:nvGrpSpPr>
          <p:cNvPr id="35" name="Group 32"/>
          <p:cNvGrpSpPr>
            <a:grpSpLocks/>
          </p:cNvGrpSpPr>
          <p:nvPr userDrawn="1"/>
        </p:nvGrpSpPr>
        <p:grpSpPr bwMode="auto">
          <a:xfrm>
            <a:off x="7950597" y="6378456"/>
            <a:ext cx="1387872" cy="342900"/>
            <a:chOff x="1403350" y="4029075"/>
            <a:chExt cx="7267575" cy="1946275"/>
          </a:xfrm>
        </p:grpSpPr>
        <p:sp>
          <p:nvSpPr>
            <p:cNvPr id="3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2" name="Title 1"/>
          <p:cNvSpPr>
            <a:spLocks noGrp="1"/>
          </p:cNvSpPr>
          <p:nvPr>
            <p:ph type="title" hasCustomPrompt="1"/>
          </p:nvPr>
        </p:nvSpPr>
        <p:spPr>
          <a:xfrm>
            <a:off x="486292" y="1265238"/>
            <a:ext cx="7219684" cy="1610570"/>
          </a:xfrm>
        </p:spPr>
        <p:txBody>
          <a:bodyPr/>
          <a:lstStyle>
            <a:lvl1pPr marL="0" marR="0" indent="0" algn="l" defTabSz="457200" rtl="0" eaLnBrk="0" fontAlgn="base" latinLnBrk="0" hangingPunct="0">
              <a:lnSpc>
                <a:spcPct val="90000"/>
              </a:lnSpc>
              <a:spcBef>
                <a:spcPct val="0"/>
              </a:spcBef>
              <a:spcAft>
                <a:spcPct val="0"/>
              </a:spcAft>
              <a:buClrTx/>
              <a:buSzTx/>
              <a:buFontTx/>
              <a:buNone/>
              <a:tabLst/>
              <a:defRPr sz="4000" b="0" cap="none" baseline="0">
                <a:solidFill>
                  <a:schemeClr val="tx2"/>
                </a:solidFill>
              </a:defRPr>
            </a:lvl1pPr>
          </a:lstStyle>
          <a:p>
            <a:r>
              <a:rPr lang="en-AU" dirty="0"/>
              <a:t>This is a divider page</a:t>
            </a:r>
            <a:br>
              <a:rPr lang="en-AU" dirty="0"/>
            </a:br>
            <a:r>
              <a:rPr lang="en-AU" dirty="0" err="1"/>
              <a:t>lorem</a:t>
            </a:r>
            <a:r>
              <a:rPr lang="en-AU" dirty="0"/>
              <a:t> </a:t>
            </a:r>
            <a:r>
              <a:rPr lang="en-AU" dirty="0" err="1"/>
              <a:t>ipsum</a:t>
            </a:r>
            <a:r>
              <a:rPr lang="en-AU" dirty="0"/>
              <a:t> </a:t>
            </a:r>
            <a:r>
              <a:rPr lang="en-AU" dirty="0" err="1"/>
              <a:t>dolor</a:t>
            </a:r>
            <a:r>
              <a:rPr lang="en-AU" dirty="0"/>
              <a:t> sit.</a:t>
            </a:r>
            <a:endParaRPr lang="en-US" dirty="0"/>
          </a:p>
        </p:txBody>
      </p:sp>
      <p:sp>
        <p:nvSpPr>
          <p:cNvPr id="3" name="Text Placeholder 2"/>
          <p:cNvSpPr>
            <a:spLocks noGrp="1"/>
          </p:cNvSpPr>
          <p:nvPr>
            <p:ph type="body" idx="1" hasCustomPrompt="1"/>
          </p:nvPr>
        </p:nvSpPr>
        <p:spPr>
          <a:xfrm>
            <a:off x="486293" y="3076330"/>
            <a:ext cx="7237684" cy="1104902"/>
          </a:xfrm>
        </p:spPr>
        <p:txBody>
          <a:bodyPr anchor="t"/>
          <a:lstStyle>
            <a:lvl1pPr marL="0" indent="0">
              <a:buNone/>
              <a:defRPr sz="3000" b="0" i="1">
                <a:solidFill>
                  <a:srgbClr val="1086C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This is a subhead, </a:t>
            </a:r>
            <a:r>
              <a:rPr lang="en-AU" dirty="0" err="1"/>
              <a:t>lorem</a:t>
            </a:r>
            <a:r>
              <a:rPr lang="en-AU" dirty="0"/>
              <a:t> </a:t>
            </a:r>
            <a:r>
              <a:rPr lang="en-AU" dirty="0" err="1"/>
              <a:t>ipsum</a:t>
            </a:r>
            <a:r>
              <a:rPr lang="en-AU" dirty="0"/>
              <a:t> </a:t>
            </a:r>
            <a:r>
              <a:rPr lang="en-AU" dirty="0" err="1"/>
              <a:t>dolor</a:t>
            </a:r>
            <a:r>
              <a:rPr lang="en-AU" dirty="0"/>
              <a:t> </a:t>
            </a:r>
            <a:br>
              <a:rPr lang="en-AU" dirty="0"/>
            </a:br>
            <a:r>
              <a:rPr lang="en-AU" dirty="0"/>
              <a:t>sit </a:t>
            </a:r>
            <a:r>
              <a:rPr lang="en-AU" dirty="0" err="1"/>
              <a:t>amet</a:t>
            </a:r>
            <a:r>
              <a:rPr lang="en-AU" dirty="0"/>
              <a:t> </a:t>
            </a:r>
            <a:r>
              <a:rPr lang="en-AU" dirty="0" err="1"/>
              <a:t>Sed</a:t>
            </a:r>
            <a:r>
              <a:rPr lang="en-AU" dirty="0"/>
              <a:t> </a:t>
            </a:r>
            <a:r>
              <a:rPr lang="en-AU" dirty="0" err="1"/>
              <a:t>ut</a:t>
            </a:r>
            <a:r>
              <a:rPr lang="en-AU" dirty="0"/>
              <a:t> </a:t>
            </a:r>
            <a:r>
              <a:rPr lang="en-AU" dirty="0" err="1"/>
              <a:t>perspiciatis</a:t>
            </a:r>
            <a:r>
              <a:rPr lang="en-AU" dirty="0"/>
              <a:t> </a:t>
            </a:r>
            <a:r>
              <a:rPr lang="en-AU" dirty="0" err="1"/>
              <a:t>unde</a:t>
            </a:r>
            <a:r>
              <a:rPr lang="en-AU" dirty="0"/>
              <a:t> </a:t>
            </a:r>
            <a:r>
              <a:rPr lang="en-AU" dirty="0" err="1"/>
              <a:t>omnis</a:t>
            </a:r>
            <a:r>
              <a:rPr lang="en-AU" dirty="0"/>
              <a:t>.</a:t>
            </a:r>
          </a:p>
        </p:txBody>
      </p:sp>
      <p:sp>
        <p:nvSpPr>
          <p:cNvPr id="4" name="Footer Placeholder 3"/>
          <p:cNvSpPr>
            <a:spLocks noGrp="1"/>
          </p:cNvSpPr>
          <p:nvPr>
            <p:ph type="ftr" sz="quarter" idx="10"/>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39927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5568"/>
            <a:ext cx="9906000" cy="685800"/>
          </a:xfrm>
          <a:prstGeom prst="rect">
            <a:avLst/>
          </a:prstGeom>
        </p:spPr>
      </p:pic>
      <p:grpSp>
        <p:nvGrpSpPr>
          <p:cNvPr id="35" name="Group 32"/>
          <p:cNvGrpSpPr>
            <a:grpSpLocks/>
          </p:cNvGrpSpPr>
          <p:nvPr userDrawn="1"/>
        </p:nvGrpSpPr>
        <p:grpSpPr bwMode="auto">
          <a:xfrm>
            <a:off x="7950597" y="6378456"/>
            <a:ext cx="1387872" cy="342900"/>
            <a:chOff x="1403350" y="4029075"/>
            <a:chExt cx="7267575" cy="1946275"/>
          </a:xfrm>
        </p:grpSpPr>
        <p:sp>
          <p:nvSpPr>
            <p:cNvPr id="3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2" name="Title 1"/>
          <p:cNvSpPr>
            <a:spLocks noGrp="1"/>
          </p:cNvSpPr>
          <p:nvPr>
            <p:ph type="title" hasCustomPrompt="1"/>
          </p:nvPr>
        </p:nvSpPr>
        <p:spPr>
          <a:xfrm>
            <a:off x="492643" y="1265238"/>
            <a:ext cx="7219684" cy="1610570"/>
          </a:xfrm>
        </p:spPr>
        <p:txBody>
          <a:bodyPr/>
          <a:lstStyle>
            <a:lvl1pPr marL="0" marR="0" indent="0" algn="l" defTabSz="457200" rtl="0" eaLnBrk="0" fontAlgn="base" latinLnBrk="0" hangingPunct="0">
              <a:lnSpc>
                <a:spcPct val="90000"/>
              </a:lnSpc>
              <a:spcBef>
                <a:spcPct val="0"/>
              </a:spcBef>
              <a:spcAft>
                <a:spcPct val="0"/>
              </a:spcAft>
              <a:buClrTx/>
              <a:buSzTx/>
              <a:buFontTx/>
              <a:buNone/>
              <a:tabLst/>
              <a:defRPr sz="4000" b="0" cap="none" baseline="0">
                <a:solidFill>
                  <a:schemeClr val="tx2"/>
                </a:solidFill>
              </a:defRPr>
            </a:lvl1pPr>
          </a:lstStyle>
          <a:p>
            <a:r>
              <a:rPr lang="en-AU" dirty="0"/>
              <a:t>This is a divider page</a:t>
            </a:r>
            <a:br>
              <a:rPr lang="en-AU" dirty="0"/>
            </a:br>
            <a:r>
              <a:rPr lang="en-AU" dirty="0" err="1"/>
              <a:t>lorem</a:t>
            </a:r>
            <a:r>
              <a:rPr lang="en-AU" dirty="0"/>
              <a:t> </a:t>
            </a:r>
            <a:r>
              <a:rPr lang="en-AU" dirty="0" err="1"/>
              <a:t>ipsum</a:t>
            </a:r>
            <a:r>
              <a:rPr lang="en-AU" dirty="0"/>
              <a:t> </a:t>
            </a:r>
            <a:r>
              <a:rPr lang="en-AU" dirty="0" err="1"/>
              <a:t>dolor</a:t>
            </a:r>
            <a:r>
              <a:rPr lang="en-AU" dirty="0"/>
              <a:t> sit.</a:t>
            </a:r>
            <a:endParaRPr lang="en-US" dirty="0"/>
          </a:p>
        </p:txBody>
      </p:sp>
      <p:sp>
        <p:nvSpPr>
          <p:cNvPr id="3" name="Text Placeholder 2"/>
          <p:cNvSpPr>
            <a:spLocks noGrp="1"/>
          </p:cNvSpPr>
          <p:nvPr>
            <p:ph type="body" idx="1" hasCustomPrompt="1"/>
          </p:nvPr>
        </p:nvSpPr>
        <p:spPr>
          <a:xfrm>
            <a:off x="492644" y="3076330"/>
            <a:ext cx="7237684" cy="1085363"/>
          </a:xfrm>
        </p:spPr>
        <p:txBody>
          <a:bodyPr anchor="t"/>
          <a:lstStyle>
            <a:lvl1pPr marL="0" indent="0">
              <a:buNone/>
              <a:defRPr sz="3000" b="0" i="1">
                <a:solidFill>
                  <a:srgbClr val="1086C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This is a subhead, </a:t>
            </a:r>
            <a:r>
              <a:rPr lang="en-AU" dirty="0" err="1"/>
              <a:t>lorem</a:t>
            </a:r>
            <a:r>
              <a:rPr lang="en-AU" dirty="0"/>
              <a:t> </a:t>
            </a:r>
            <a:r>
              <a:rPr lang="en-AU" dirty="0" err="1"/>
              <a:t>ipsum</a:t>
            </a:r>
            <a:r>
              <a:rPr lang="en-AU" dirty="0"/>
              <a:t> </a:t>
            </a:r>
            <a:r>
              <a:rPr lang="en-AU" dirty="0" err="1"/>
              <a:t>dolor</a:t>
            </a:r>
            <a:r>
              <a:rPr lang="en-AU" dirty="0"/>
              <a:t> </a:t>
            </a:r>
            <a:br>
              <a:rPr lang="en-AU" dirty="0"/>
            </a:br>
            <a:r>
              <a:rPr lang="en-AU" dirty="0"/>
              <a:t>sit </a:t>
            </a:r>
            <a:r>
              <a:rPr lang="en-AU" dirty="0" err="1"/>
              <a:t>amet</a:t>
            </a:r>
            <a:r>
              <a:rPr lang="en-AU" dirty="0"/>
              <a:t> </a:t>
            </a:r>
            <a:r>
              <a:rPr lang="en-AU" dirty="0" err="1"/>
              <a:t>Sed</a:t>
            </a:r>
            <a:r>
              <a:rPr lang="en-AU" dirty="0"/>
              <a:t> </a:t>
            </a:r>
            <a:r>
              <a:rPr lang="en-AU" dirty="0" err="1"/>
              <a:t>ut</a:t>
            </a:r>
            <a:r>
              <a:rPr lang="en-AU" dirty="0"/>
              <a:t> </a:t>
            </a:r>
            <a:r>
              <a:rPr lang="en-AU" dirty="0" err="1"/>
              <a:t>perspiciatis</a:t>
            </a:r>
            <a:r>
              <a:rPr lang="en-AU" dirty="0"/>
              <a:t> </a:t>
            </a:r>
            <a:r>
              <a:rPr lang="en-AU" dirty="0" err="1"/>
              <a:t>unde</a:t>
            </a:r>
            <a:r>
              <a:rPr lang="en-AU" dirty="0"/>
              <a:t> </a:t>
            </a:r>
            <a:r>
              <a:rPr lang="en-AU" dirty="0" err="1"/>
              <a:t>omnis</a:t>
            </a:r>
            <a:r>
              <a:rPr lang="en-AU" dirty="0"/>
              <a:t>.</a:t>
            </a:r>
          </a:p>
        </p:txBody>
      </p:sp>
      <p:sp>
        <p:nvSpPr>
          <p:cNvPr id="4" name="Footer Placeholder 3"/>
          <p:cNvSpPr>
            <a:spLocks noGrp="1"/>
          </p:cNvSpPr>
          <p:nvPr>
            <p:ph type="ftr" sz="quarter" idx="10"/>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388678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0" y="249238"/>
            <a:ext cx="8915400" cy="5683249"/>
          </a:xfrm>
        </p:spPr>
        <p:txBody>
          <a:bodyPr/>
          <a:lstStyle>
            <a:lvl1pPr marL="0" indent="0">
              <a:buNone/>
              <a:defRPr sz="2500" i="1" baseline="0">
                <a:solidFill>
                  <a:schemeClr val="tx2"/>
                </a:solidFill>
              </a:defRPr>
            </a:lvl1pPr>
            <a:lvl2pPr>
              <a:defRPr sz="2500" i="1">
                <a:solidFill>
                  <a:schemeClr val="tx2"/>
                </a:solidFill>
              </a:defRPr>
            </a:lvl2pPr>
            <a:lvl3pPr>
              <a:defRPr sz="2500" i="1">
                <a:solidFill>
                  <a:schemeClr val="tx2"/>
                </a:solidFill>
              </a:defRPr>
            </a:lvl3pPr>
            <a:lvl4pPr>
              <a:defRPr sz="2500" i="1">
                <a:solidFill>
                  <a:schemeClr val="tx2"/>
                </a:solidFill>
              </a:defRPr>
            </a:lvl4pPr>
            <a:lvl5pPr>
              <a:defRPr sz="2500" i="1">
                <a:solidFill>
                  <a:schemeClr val="tx2"/>
                </a:solidFill>
              </a:defRPr>
            </a:lvl5pPr>
          </a:lstStyle>
          <a:p>
            <a:pPr lvl="0"/>
            <a:r>
              <a:rPr lang="en-US" dirty="0"/>
              <a:t>This is a ‘standard page’,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a:t>
            </a:r>
          </a:p>
          <a:p>
            <a:pPr lvl="0"/>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a:t>
            </a:r>
          </a:p>
        </p:txBody>
      </p:sp>
      <p:sp>
        <p:nvSpPr>
          <p:cNvPr id="2" name="Footer Placeholder 1"/>
          <p:cNvSpPr>
            <a:spLocks noGrp="1"/>
          </p:cNvSpPr>
          <p:nvPr>
            <p:ph type="ftr" sz="quarter" idx="10"/>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98149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a:noFill/>
          </a:ln>
        </p:spPr>
        <p:txBody>
          <a:bodyPr vert="horz" wrap="square" lIns="91440" tIns="45720" rIns="91440" bIns="45720" numCol="1" anchor="b" anchorCtr="0" compatLnSpc="1">
            <a:prstTxWarp prst="textNoShape">
              <a:avLst/>
            </a:prstTxWarp>
          </a:bodyPr>
          <a:lstStyle>
            <a:lvl1pPr>
              <a:defRPr lang="en-US" dirty="0"/>
            </a:lvl1pPr>
          </a:lstStyle>
          <a:p>
            <a:pPr lvl="0"/>
            <a:r>
              <a:rPr lang="en-AU" dirty="0"/>
              <a:t>Insert heading here</a:t>
            </a:r>
            <a:endParaRPr lang="en-US" dirty="0"/>
          </a:p>
        </p:txBody>
      </p:sp>
      <p:sp>
        <p:nvSpPr>
          <p:cNvPr id="3" name="Content Placeholder 2"/>
          <p:cNvSpPr>
            <a:spLocks noGrp="1"/>
          </p:cNvSpPr>
          <p:nvPr>
            <p:ph idx="1" hasCustomPrompt="1"/>
          </p:nvPr>
        </p:nvSpPr>
        <p:spPr>
          <a:xfrm>
            <a:off x="495300" y="1265238"/>
            <a:ext cx="8915400" cy="4667250"/>
          </a:xfrm>
        </p:spPr>
        <p:txBody>
          <a:body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4" name="Footer Placeholder 3"/>
          <p:cNvSpPr>
            <a:spLocks noGrp="1"/>
          </p:cNvSpPr>
          <p:nvPr>
            <p:ph type="ftr" sz="quarter" idx="10"/>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124928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0" y="1644316"/>
            <a:ext cx="8915400" cy="4288172"/>
          </a:xfrm>
        </p:spPr>
        <p:txBody>
          <a:body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8" name="Text Placeholder 7"/>
          <p:cNvSpPr>
            <a:spLocks noGrp="1"/>
          </p:cNvSpPr>
          <p:nvPr>
            <p:ph type="body" sz="quarter" idx="13" hasCustomPrompt="1"/>
          </p:nvPr>
        </p:nvSpPr>
        <p:spPr>
          <a:xfrm>
            <a:off x="495300" y="951408"/>
            <a:ext cx="8915400" cy="323504"/>
          </a:xfrm>
        </p:spPr>
        <p:txBody>
          <a:bodyPr tIns="0">
            <a:noAutofit/>
          </a:bodyPr>
          <a:lstStyle>
            <a:lvl1pPr marL="0" marR="0" indent="0" algn="l" defTabSz="457200" rtl="0" eaLnBrk="1" fontAlgn="auto" latinLnBrk="0" hangingPunct="1">
              <a:lnSpc>
                <a:spcPct val="90000"/>
              </a:lnSpc>
              <a:spcBef>
                <a:spcPct val="20000"/>
              </a:spcBef>
              <a:spcAft>
                <a:spcPts val="0"/>
              </a:spcAft>
              <a:buClr>
                <a:schemeClr val="accent1"/>
              </a:buClr>
              <a:buSzTx/>
              <a:buFont typeface="Arial"/>
              <a:buNone/>
              <a:tabLst/>
              <a:defRPr sz="1600" b="0" i="1">
                <a:solidFill>
                  <a:srgbClr val="00587C"/>
                </a:solidFill>
              </a:defRPr>
            </a:lvl1pPr>
          </a:lstStyle>
          <a:p>
            <a:pPr lvl="0"/>
            <a:r>
              <a:rPr lang="en-AU" dirty="0"/>
              <a:t>Insert subhead here</a:t>
            </a:r>
          </a:p>
        </p:txBody>
      </p:sp>
      <p:sp>
        <p:nvSpPr>
          <p:cNvPr id="6" name="Title Placeholder 1"/>
          <p:cNvSpPr>
            <a:spLocks noGrp="1"/>
          </p:cNvSpPr>
          <p:nvPr>
            <p:ph type="title" hasCustomPrompt="1"/>
          </p:nvPr>
        </p:nvSpPr>
        <p:spPr bwMode="auto">
          <a:xfrm>
            <a:off x="495300" y="268956"/>
            <a:ext cx="8915400" cy="652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AU" dirty="0"/>
              <a:t>Insert heading here</a:t>
            </a:r>
            <a:endParaRPr lang="en-US" dirty="0"/>
          </a:p>
        </p:txBody>
      </p:sp>
      <p:sp>
        <p:nvSpPr>
          <p:cNvPr id="2" name="Footer Placeholder 1"/>
          <p:cNvSpPr>
            <a:spLocks noGrp="1"/>
          </p:cNvSpPr>
          <p:nvPr>
            <p:ph type="ftr" sz="quarter" idx="14"/>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142176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95300" y="268956"/>
            <a:ext cx="8915400" cy="652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AU" dirty="0"/>
              <a:t>Insert heading here</a:t>
            </a:r>
            <a:endParaRPr lang="en-US" dirty="0"/>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185568"/>
            <a:ext cx="9906000" cy="685800"/>
          </a:xfrm>
          <a:prstGeom prst="rect">
            <a:avLst/>
          </a:prstGeom>
        </p:spPr>
      </p:pic>
      <p:grpSp>
        <p:nvGrpSpPr>
          <p:cNvPr id="1027" name="Group 32"/>
          <p:cNvGrpSpPr>
            <a:grpSpLocks/>
          </p:cNvGrpSpPr>
          <p:nvPr userDrawn="1"/>
        </p:nvGrpSpPr>
        <p:grpSpPr bwMode="auto">
          <a:xfrm>
            <a:off x="7950597" y="6378456"/>
            <a:ext cx="1387872" cy="342900"/>
            <a:chOff x="1403350" y="4029075"/>
            <a:chExt cx="7267575" cy="1946275"/>
          </a:xfrm>
        </p:grpSpPr>
        <p:sp>
          <p:nvSpPr>
            <p:cNvPr id="31"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2"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3"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4"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5"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6"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2"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1029" name="Text Placeholder 2"/>
          <p:cNvSpPr>
            <a:spLocks noGrp="1"/>
          </p:cNvSpPr>
          <p:nvPr>
            <p:ph type="body" idx="1"/>
          </p:nvPr>
        </p:nvSpPr>
        <p:spPr bwMode="auto">
          <a:xfrm>
            <a:off x="495300" y="1277420"/>
            <a:ext cx="8915400" cy="465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5" name="Footer Placeholder 4"/>
          <p:cNvSpPr>
            <a:spLocks noGrp="1"/>
          </p:cNvSpPr>
          <p:nvPr>
            <p:ph type="ftr" sz="quarter" idx="3"/>
          </p:nvPr>
        </p:nvSpPr>
        <p:spPr>
          <a:xfrm>
            <a:off x="495299" y="6469087"/>
            <a:ext cx="1802245" cy="227013"/>
          </a:xfrm>
          <a:prstGeom prst="rect">
            <a:avLst/>
          </a:prstGeom>
        </p:spPr>
        <p:txBody>
          <a:bodyPr vert="horz" lIns="91440" tIns="45720" rIns="91440" bIns="45720" rtlCol="0" anchor="ctr"/>
          <a:lstStyle>
            <a:lvl1pPr algn="l" fontAlgn="auto">
              <a:spcBef>
                <a:spcPts val="0"/>
              </a:spcBef>
              <a:spcAft>
                <a:spcPts val="0"/>
              </a:spcAft>
              <a:defRPr sz="1200" b="1">
                <a:solidFill>
                  <a:schemeClr val="bg1"/>
                </a:solidFill>
                <a:latin typeface="+mn-lt"/>
                <a:ea typeface="+mn-ea"/>
                <a:cs typeface="+mn-cs"/>
              </a:defRPr>
            </a:lvl1pPr>
          </a:lstStyle>
          <a:p>
            <a:pPr>
              <a:defRPr/>
            </a:pPr>
            <a:r>
              <a:rPr lang="en-US"/>
              <a:t>Confidential  |  </a:t>
            </a:r>
            <a:fld id="{3C643DA0-474F-4E48-A9FD-853AC22A55F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7" r:id="rId1"/>
    <p:sldLayoutId id="2147484101" r:id="rId2"/>
    <p:sldLayoutId id="2147484096" r:id="rId3"/>
    <p:sldLayoutId id="2147484097" r:id="rId4"/>
    <p:sldLayoutId id="2147484095" r:id="rId5"/>
    <p:sldLayoutId id="2147484098" r:id="rId6"/>
    <p:sldLayoutId id="2147484088" r:id="rId7"/>
    <p:sldLayoutId id="2147484089" r:id="rId8"/>
    <p:sldLayoutId id="2147484090" r:id="rId9"/>
    <p:sldLayoutId id="2147484079" r:id="rId10"/>
    <p:sldLayoutId id="2147484099" r:id="rId11"/>
    <p:sldLayoutId id="2147484076" r:id="rId12"/>
    <p:sldLayoutId id="2147484100" r:id="rId13"/>
    <p:sldLayoutId id="2147484083" r:id="rId14"/>
    <p:sldLayoutId id="2147484084" r:id="rId15"/>
  </p:sldLayoutIdLst>
  <p:hf hdr="0"/>
  <p:txStyles>
    <p:titleStyle>
      <a:lvl1pPr algn="l" defTabSz="457200" rtl="0" eaLnBrk="1" fontAlgn="base" hangingPunct="1">
        <a:lnSpc>
          <a:spcPct val="90000"/>
        </a:lnSpc>
        <a:spcBef>
          <a:spcPct val="0"/>
        </a:spcBef>
        <a:spcAft>
          <a:spcPct val="0"/>
        </a:spcAft>
        <a:defRPr sz="2400" b="0" i="1" kern="1200">
          <a:solidFill>
            <a:srgbClr val="1F497D"/>
          </a:solidFill>
          <a:latin typeface="+mj-lt"/>
          <a:ea typeface="ＭＳ Ｐゴシック" charset="0"/>
          <a:cs typeface="ＭＳ Ｐゴシック" charset="0"/>
        </a:defRPr>
      </a:lvl1pPr>
      <a:lvl2pPr algn="l" defTabSz="457200" rtl="0" eaLnBrk="1" fontAlgn="base" hangingPunct="1">
        <a:lnSpc>
          <a:spcPct val="90000"/>
        </a:lnSpc>
        <a:spcBef>
          <a:spcPct val="0"/>
        </a:spcBef>
        <a:spcAft>
          <a:spcPct val="0"/>
        </a:spcAft>
        <a:defRPr sz="2400" b="1" i="1">
          <a:solidFill>
            <a:schemeClr val="accent1"/>
          </a:solidFill>
          <a:latin typeface="Calibri" charset="0"/>
          <a:ea typeface="ＭＳ Ｐゴシック" charset="0"/>
          <a:cs typeface="ＭＳ Ｐゴシック" charset="0"/>
        </a:defRPr>
      </a:lvl2pPr>
      <a:lvl3pPr algn="l" defTabSz="457200" rtl="0" eaLnBrk="1" fontAlgn="base" hangingPunct="1">
        <a:lnSpc>
          <a:spcPct val="90000"/>
        </a:lnSpc>
        <a:spcBef>
          <a:spcPct val="0"/>
        </a:spcBef>
        <a:spcAft>
          <a:spcPct val="0"/>
        </a:spcAft>
        <a:defRPr sz="2400" b="1" i="1">
          <a:solidFill>
            <a:schemeClr val="accent1"/>
          </a:solidFill>
          <a:latin typeface="Calibri" charset="0"/>
          <a:ea typeface="ＭＳ Ｐゴシック" charset="0"/>
          <a:cs typeface="ＭＳ Ｐゴシック" charset="0"/>
        </a:defRPr>
      </a:lvl3pPr>
      <a:lvl4pPr algn="l" defTabSz="457200" rtl="0" eaLnBrk="1" fontAlgn="base" hangingPunct="1">
        <a:lnSpc>
          <a:spcPct val="90000"/>
        </a:lnSpc>
        <a:spcBef>
          <a:spcPct val="0"/>
        </a:spcBef>
        <a:spcAft>
          <a:spcPct val="0"/>
        </a:spcAft>
        <a:defRPr sz="2400" b="1" i="1">
          <a:solidFill>
            <a:schemeClr val="accent1"/>
          </a:solidFill>
          <a:latin typeface="Calibri" charset="0"/>
          <a:ea typeface="ＭＳ Ｐゴシック" charset="0"/>
          <a:cs typeface="ＭＳ Ｐゴシック" charset="0"/>
        </a:defRPr>
      </a:lvl4pPr>
      <a:lvl5pPr algn="l" defTabSz="457200" rtl="0" eaLnBrk="1" fontAlgn="base" hangingPunct="1">
        <a:lnSpc>
          <a:spcPct val="90000"/>
        </a:lnSpc>
        <a:spcBef>
          <a:spcPct val="0"/>
        </a:spcBef>
        <a:spcAft>
          <a:spcPct val="0"/>
        </a:spcAft>
        <a:defRPr sz="2400" b="1" i="1">
          <a:solidFill>
            <a:schemeClr val="accent1"/>
          </a:solidFill>
          <a:latin typeface="Calibri" charset="0"/>
          <a:ea typeface="ＭＳ Ｐゴシック" charset="0"/>
          <a:cs typeface="ＭＳ Ｐゴシック" charset="0"/>
        </a:defRPr>
      </a:lvl5pPr>
      <a:lvl6pPr marL="457200" algn="l" defTabSz="457200" rtl="0" eaLnBrk="1" fontAlgn="base" hangingPunct="1">
        <a:lnSpc>
          <a:spcPct val="90000"/>
        </a:lnSpc>
        <a:spcBef>
          <a:spcPct val="0"/>
        </a:spcBef>
        <a:spcAft>
          <a:spcPct val="0"/>
        </a:spcAft>
        <a:defRPr sz="2500" b="1">
          <a:solidFill>
            <a:schemeClr val="accent1"/>
          </a:solidFill>
          <a:latin typeface="Calibri" charset="0"/>
          <a:ea typeface="ＭＳ Ｐゴシック" charset="0"/>
          <a:cs typeface="ＭＳ Ｐゴシック" charset="0"/>
        </a:defRPr>
      </a:lvl6pPr>
      <a:lvl7pPr marL="914400" algn="l" defTabSz="457200" rtl="0" eaLnBrk="1" fontAlgn="base" hangingPunct="1">
        <a:lnSpc>
          <a:spcPct val="90000"/>
        </a:lnSpc>
        <a:spcBef>
          <a:spcPct val="0"/>
        </a:spcBef>
        <a:spcAft>
          <a:spcPct val="0"/>
        </a:spcAft>
        <a:defRPr sz="2500" b="1">
          <a:solidFill>
            <a:schemeClr val="accent1"/>
          </a:solidFill>
          <a:latin typeface="Calibri" charset="0"/>
          <a:ea typeface="ＭＳ Ｐゴシック" charset="0"/>
          <a:cs typeface="ＭＳ Ｐゴシック" charset="0"/>
        </a:defRPr>
      </a:lvl7pPr>
      <a:lvl8pPr marL="1371600" algn="l" defTabSz="457200" rtl="0" eaLnBrk="1" fontAlgn="base" hangingPunct="1">
        <a:lnSpc>
          <a:spcPct val="90000"/>
        </a:lnSpc>
        <a:spcBef>
          <a:spcPct val="0"/>
        </a:spcBef>
        <a:spcAft>
          <a:spcPct val="0"/>
        </a:spcAft>
        <a:defRPr sz="2500" b="1">
          <a:solidFill>
            <a:schemeClr val="accent1"/>
          </a:solidFill>
          <a:latin typeface="Calibri" charset="0"/>
          <a:ea typeface="ＭＳ Ｐゴシック" charset="0"/>
          <a:cs typeface="ＭＳ Ｐゴシック" charset="0"/>
        </a:defRPr>
      </a:lvl8pPr>
      <a:lvl9pPr marL="1828800" algn="l" defTabSz="457200" rtl="0" eaLnBrk="1" fontAlgn="base" hangingPunct="1">
        <a:lnSpc>
          <a:spcPct val="90000"/>
        </a:lnSpc>
        <a:spcBef>
          <a:spcPct val="0"/>
        </a:spcBef>
        <a:spcAft>
          <a:spcPct val="0"/>
        </a:spcAft>
        <a:defRPr sz="2500" b="1">
          <a:solidFill>
            <a:schemeClr val="accent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chemeClr val="accent1"/>
        </a:buClr>
        <a:buFont typeface="Arial" charset="0"/>
        <a:buChar char="–"/>
        <a:defRPr sz="1800" kern="1200">
          <a:solidFill>
            <a:schemeClr val="tx2"/>
          </a:solidFill>
          <a:latin typeface="+mn-lt"/>
          <a:ea typeface="ＭＳ Ｐゴシック" charset="0"/>
          <a:cs typeface="+mn-cs"/>
        </a:defRPr>
      </a:lvl2pPr>
      <a:lvl3pPr marL="1143000" indent="-228600" algn="l" defTabSz="457200" rtl="0" eaLnBrk="1" fontAlgn="base" hangingPunct="1">
        <a:spcBef>
          <a:spcPct val="200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defTabSz="457200" rtl="0" eaLnBrk="1" fontAlgn="base" hangingPunct="1">
        <a:spcBef>
          <a:spcPct val="20000"/>
        </a:spcBef>
        <a:spcAft>
          <a:spcPct val="0"/>
        </a:spcAft>
        <a:buClr>
          <a:schemeClr val="accent1"/>
        </a:buClr>
        <a:buFont typeface="Arial" charset="0"/>
        <a:buChar char="–"/>
        <a:defRPr sz="1400" kern="1200" baseline="0">
          <a:solidFill>
            <a:schemeClr val="tx2"/>
          </a:solidFill>
          <a:latin typeface="+mn-lt"/>
          <a:ea typeface="ＭＳ Ｐゴシック" charset="0"/>
          <a:cs typeface="+mn-cs"/>
        </a:defRPr>
      </a:lvl4pPr>
      <a:lvl5pPr marL="2057400" indent="-228600" algn="l" defTabSz="457200" rtl="0" eaLnBrk="1" fontAlgn="base" hangingPunct="1">
        <a:spcBef>
          <a:spcPct val="20000"/>
        </a:spcBef>
        <a:spcAft>
          <a:spcPct val="0"/>
        </a:spcAft>
        <a:buClr>
          <a:schemeClr val="accent1"/>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EAE6-02BF-488B-80B9-D15F27B786C0}"/>
              </a:ext>
            </a:extLst>
          </p:cNvPr>
          <p:cNvSpPr>
            <a:spLocks noGrp="1"/>
          </p:cNvSpPr>
          <p:nvPr>
            <p:ph type="ctrTitle"/>
          </p:nvPr>
        </p:nvSpPr>
        <p:spPr>
          <a:xfrm>
            <a:off x="485775" y="2622088"/>
            <a:ext cx="5328395" cy="1870867"/>
          </a:xfrm>
        </p:spPr>
        <p:txBody>
          <a:bodyPr/>
          <a:lstStyle/>
          <a:p>
            <a:r>
              <a:rPr lang="en-US" dirty="0"/>
              <a:t>Stawell Landfill </a:t>
            </a:r>
            <a:endParaRPr lang="en-AU" dirty="0"/>
          </a:p>
        </p:txBody>
      </p:sp>
      <p:sp>
        <p:nvSpPr>
          <p:cNvPr id="3" name="Subtitle 2">
            <a:extLst>
              <a:ext uri="{FF2B5EF4-FFF2-40B4-BE49-F238E27FC236}">
                <a16:creationId xmlns:a16="http://schemas.microsoft.com/office/drawing/2014/main" id="{7308D049-516A-41CE-9E20-68CE9E6EE5B0}"/>
              </a:ext>
            </a:extLst>
          </p:cNvPr>
          <p:cNvSpPr>
            <a:spLocks noGrp="1"/>
          </p:cNvSpPr>
          <p:nvPr>
            <p:ph type="subTitle" idx="1"/>
          </p:nvPr>
        </p:nvSpPr>
        <p:spPr>
          <a:xfrm>
            <a:off x="485775" y="4513596"/>
            <a:ext cx="5690436" cy="1103724"/>
          </a:xfrm>
        </p:spPr>
        <p:txBody>
          <a:bodyPr/>
          <a:lstStyle/>
          <a:p>
            <a:r>
              <a:rPr lang="en-US" sz="2400" dirty="0"/>
              <a:t>Community Reference Group</a:t>
            </a:r>
          </a:p>
          <a:p>
            <a:r>
              <a:rPr lang="en-US" sz="2400" dirty="0"/>
              <a:t>27.9.2022</a:t>
            </a:r>
            <a:endParaRPr lang="en-AU" sz="2400" dirty="0"/>
          </a:p>
        </p:txBody>
      </p:sp>
    </p:spTree>
    <p:extLst>
      <p:ext uri="{BB962C8B-B14F-4D97-AF65-F5344CB8AC3E}">
        <p14:creationId xmlns:p14="http://schemas.microsoft.com/office/powerpoint/2010/main" val="2921372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97CE10-13B2-4692-AB5C-8883A0C8594E}"/>
              </a:ext>
            </a:extLst>
          </p:cNvPr>
          <p:cNvSpPr>
            <a:spLocks noGrp="1"/>
          </p:cNvSpPr>
          <p:nvPr>
            <p:ph idx="1"/>
          </p:nvPr>
        </p:nvSpPr>
        <p:spPr>
          <a:xfrm>
            <a:off x="495300" y="921475"/>
            <a:ext cx="8915400" cy="5011013"/>
          </a:xfrm>
        </p:spPr>
        <p:txBody>
          <a:bodyPr/>
          <a:lstStyle/>
          <a:p>
            <a:r>
              <a:rPr lang="en-US" dirty="0">
                <a:solidFill>
                  <a:srgbClr val="002060"/>
                </a:solidFill>
              </a:rPr>
              <a:t>Cleanaway will continue to provide updates to the community about the site regularly through emails, letter drops and newsletter. </a:t>
            </a:r>
          </a:p>
          <a:p>
            <a:endParaRPr lang="en-US" dirty="0">
              <a:solidFill>
                <a:srgbClr val="002060"/>
              </a:solidFill>
            </a:endParaRPr>
          </a:p>
          <a:p>
            <a:r>
              <a:rPr lang="en-US" dirty="0">
                <a:solidFill>
                  <a:srgbClr val="002060"/>
                </a:solidFill>
              </a:rPr>
              <a:t>6 monthly newsletter will be issued in Dec 2022. </a:t>
            </a:r>
          </a:p>
          <a:p>
            <a:endParaRPr lang="en-US" dirty="0">
              <a:solidFill>
                <a:srgbClr val="002060"/>
              </a:solidFill>
            </a:endParaRPr>
          </a:p>
          <a:p>
            <a:r>
              <a:rPr lang="en-US" dirty="0">
                <a:solidFill>
                  <a:srgbClr val="002060"/>
                </a:solidFill>
              </a:rPr>
              <a:t>We appreciate your feedback and please contact us if you have any issues or if you require further clarification about our operation.</a:t>
            </a:r>
          </a:p>
          <a:p>
            <a:endParaRPr lang="en-US" dirty="0"/>
          </a:p>
          <a:p>
            <a:endParaRPr lang="en-US" dirty="0"/>
          </a:p>
          <a:p>
            <a:endParaRPr lang="en-AU" dirty="0"/>
          </a:p>
        </p:txBody>
      </p:sp>
      <p:sp>
        <p:nvSpPr>
          <p:cNvPr id="4" name="Title 3">
            <a:extLst>
              <a:ext uri="{FF2B5EF4-FFF2-40B4-BE49-F238E27FC236}">
                <a16:creationId xmlns:a16="http://schemas.microsoft.com/office/drawing/2014/main" id="{EE44EF29-2C3D-4470-BF05-34366421BCE2}"/>
              </a:ext>
            </a:extLst>
          </p:cNvPr>
          <p:cNvSpPr>
            <a:spLocks noGrp="1"/>
          </p:cNvSpPr>
          <p:nvPr>
            <p:ph type="title"/>
          </p:nvPr>
        </p:nvSpPr>
        <p:spPr/>
        <p:txBody>
          <a:bodyPr/>
          <a:lstStyle/>
          <a:p>
            <a:r>
              <a:rPr lang="en-US" dirty="0">
                <a:solidFill>
                  <a:srgbClr val="002060"/>
                </a:solidFill>
              </a:rPr>
              <a:t>Ongoing Communications</a:t>
            </a:r>
            <a:endParaRPr lang="en-AU" dirty="0">
              <a:solidFill>
                <a:srgbClr val="002060"/>
              </a:solidFill>
            </a:endParaRPr>
          </a:p>
        </p:txBody>
      </p:sp>
    </p:spTree>
    <p:extLst>
      <p:ext uri="{BB962C8B-B14F-4D97-AF65-F5344CB8AC3E}">
        <p14:creationId xmlns:p14="http://schemas.microsoft.com/office/powerpoint/2010/main" val="94857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A4412-61BF-4E5D-9E00-4CB31D1E16A4}"/>
              </a:ext>
            </a:extLst>
          </p:cNvPr>
          <p:cNvSpPr>
            <a:spLocks noGrp="1"/>
          </p:cNvSpPr>
          <p:nvPr>
            <p:ph idx="1"/>
          </p:nvPr>
        </p:nvSpPr>
        <p:spPr>
          <a:xfrm>
            <a:off x="388768" y="472464"/>
            <a:ext cx="8915400" cy="4288172"/>
          </a:xfrm>
        </p:spPr>
        <p:txBody>
          <a:bodyPr/>
          <a:lstStyle/>
          <a:p>
            <a:pPr marL="0" indent="0" algn="ctr">
              <a:buNone/>
            </a:pPr>
            <a:r>
              <a:rPr lang="en-US" sz="4800" dirty="0"/>
              <a:t>Questions?</a:t>
            </a:r>
            <a:endParaRPr lang="en-AU" sz="4800" dirty="0"/>
          </a:p>
        </p:txBody>
      </p:sp>
    </p:spTree>
    <p:extLst>
      <p:ext uri="{BB962C8B-B14F-4D97-AF65-F5344CB8AC3E}">
        <p14:creationId xmlns:p14="http://schemas.microsoft.com/office/powerpoint/2010/main" val="147346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70B6E-DAEE-4E62-A3BC-56C88C959E1E}"/>
              </a:ext>
            </a:extLst>
          </p:cNvPr>
          <p:cNvSpPr>
            <a:spLocks noGrp="1"/>
          </p:cNvSpPr>
          <p:nvPr>
            <p:ph type="title"/>
          </p:nvPr>
        </p:nvSpPr>
        <p:spPr>
          <a:xfrm>
            <a:off x="160636" y="268956"/>
            <a:ext cx="9250064" cy="652519"/>
          </a:xfrm>
        </p:spPr>
        <p:txBody>
          <a:bodyPr wrap="square" anchor="b">
            <a:normAutofit/>
          </a:bodyPr>
          <a:lstStyle/>
          <a:p>
            <a:r>
              <a:rPr lang="en-US" dirty="0">
                <a:solidFill>
                  <a:srgbClr val="002060"/>
                </a:solidFill>
              </a:rPr>
              <a:t>Project Overview, Progress &amp; Site Plan</a:t>
            </a:r>
            <a:endParaRPr lang="en-AU" dirty="0">
              <a:solidFill>
                <a:srgbClr val="002060"/>
              </a:solidFill>
            </a:endParaRPr>
          </a:p>
        </p:txBody>
      </p:sp>
      <p:sp>
        <p:nvSpPr>
          <p:cNvPr id="6" name="Content Placeholder 5">
            <a:extLst>
              <a:ext uri="{FF2B5EF4-FFF2-40B4-BE49-F238E27FC236}">
                <a16:creationId xmlns:a16="http://schemas.microsoft.com/office/drawing/2014/main" id="{B6EDD541-ECE3-48E9-B6BB-D546E1A551A1}"/>
              </a:ext>
            </a:extLst>
          </p:cNvPr>
          <p:cNvSpPr>
            <a:spLocks noGrp="1"/>
          </p:cNvSpPr>
          <p:nvPr>
            <p:ph sz="half" idx="17"/>
          </p:nvPr>
        </p:nvSpPr>
        <p:spPr>
          <a:xfrm>
            <a:off x="160636" y="1544352"/>
            <a:ext cx="5544307" cy="4067775"/>
          </a:xfrm>
        </p:spPr>
        <p:txBody>
          <a:bodyPr wrap="square" anchor="ctr" anchorCtr="0">
            <a:normAutofit lnSpcReduction="10000"/>
          </a:bodyPr>
          <a:lstStyle/>
          <a:p>
            <a:pPr marL="0" indent="0">
              <a:lnSpc>
                <a:spcPct val="90000"/>
              </a:lnSpc>
              <a:buNone/>
            </a:pPr>
            <a:r>
              <a:rPr lang="en-US" dirty="0">
                <a:solidFill>
                  <a:srgbClr val="002060"/>
                </a:solidFill>
              </a:rPr>
              <a:t>Cleanaway have commenced cell 5 construction at Stawell Landfill in line with EPA approved design.</a:t>
            </a:r>
          </a:p>
          <a:p>
            <a:pPr>
              <a:lnSpc>
                <a:spcPct val="90000"/>
              </a:lnSpc>
            </a:pPr>
            <a:endParaRPr lang="en-US" sz="1400" dirty="0">
              <a:solidFill>
                <a:srgbClr val="002060"/>
              </a:solidFill>
            </a:endParaRPr>
          </a:p>
          <a:p>
            <a:pPr marL="0" indent="0">
              <a:lnSpc>
                <a:spcPct val="90000"/>
              </a:lnSpc>
              <a:buNone/>
            </a:pPr>
            <a:r>
              <a:rPr lang="en-US" sz="1400" dirty="0">
                <a:solidFill>
                  <a:srgbClr val="002060"/>
                </a:solidFill>
              </a:rPr>
              <a:t>Works include:</a:t>
            </a:r>
          </a:p>
          <a:p>
            <a:pPr>
              <a:lnSpc>
                <a:spcPct val="90000"/>
              </a:lnSpc>
            </a:pPr>
            <a:endParaRPr lang="en-US" sz="1400" dirty="0">
              <a:solidFill>
                <a:srgbClr val="002060"/>
              </a:solidFill>
            </a:endParaRPr>
          </a:p>
          <a:p>
            <a:pPr lvl="1">
              <a:lnSpc>
                <a:spcPct val="90000"/>
              </a:lnSpc>
            </a:pPr>
            <a:r>
              <a:rPr lang="en-US" dirty="0">
                <a:solidFill>
                  <a:srgbClr val="002060"/>
                </a:solidFill>
              </a:rPr>
              <a:t>Placing 50:50 clay mix as initial  protection layer;</a:t>
            </a:r>
          </a:p>
          <a:p>
            <a:pPr lvl="1">
              <a:lnSpc>
                <a:spcPct val="90000"/>
              </a:lnSpc>
            </a:pPr>
            <a:endParaRPr lang="en-US" dirty="0">
              <a:solidFill>
                <a:srgbClr val="002060"/>
              </a:solidFill>
            </a:endParaRPr>
          </a:p>
          <a:p>
            <a:pPr lvl="1">
              <a:lnSpc>
                <a:spcPct val="90000"/>
              </a:lnSpc>
            </a:pPr>
            <a:r>
              <a:rPr lang="en-AU" dirty="0">
                <a:solidFill>
                  <a:srgbClr val="002060"/>
                </a:solidFill>
              </a:rPr>
              <a:t>HDPE liner and geomembrane layer placement to prevent groundwater  contamination;</a:t>
            </a:r>
          </a:p>
          <a:p>
            <a:pPr lvl="1">
              <a:lnSpc>
                <a:spcPct val="90000"/>
              </a:lnSpc>
            </a:pPr>
            <a:endParaRPr lang="en-AU" dirty="0">
              <a:solidFill>
                <a:srgbClr val="002060"/>
              </a:solidFill>
            </a:endParaRPr>
          </a:p>
          <a:p>
            <a:pPr lvl="1">
              <a:lnSpc>
                <a:spcPct val="90000"/>
              </a:lnSpc>
            </a:pPr>
            <a:r>
              <a:rPr lang="en-AU" dirty="0">
                <a:solidFill>
                  <a:srgbClr val="002060"/>
                </a:solidFill>
              </a:rPr>
              <a:t>Cell 5 </a:t>
            </a:r>
          </a:p>
          <a:p>
            <a:pPr lvl="2">
              <a:lnSpc>
                <a:spcPct val="90000"/>
              </a:lnSpc>
            </a:pPr>
            <a:r>
              <a:rPr lang="en-AU" dirty="0">
                <a:solidFill>
                  <a:srgbClr val="002060"/>
                </a:solidFill>
              </a:rPr>
              <a:t>phase 1 (till stage 3) will be completed by March 2023 and </a:t>
            </a:r>
          </a:p>
          <a:p>
            <a:pPr lvl="2">
              <a:lnSpc>
                <a:spcPct val="90000"/>
              </a:lnSpc>
            </a:pPr>
            <a:r>
              <a:rPr lang="en-AU" dirty="0">
                <a:solidFill>
                  <a:srgbClr val="002060"/>
                </a:solidFill>
              </a:rPr>
              <a:t>phase 2 (stage 4 and 5) will be completed in May 2023</a:t>
            </a:r>
          </a:p>
          <a:p>
            <a:pPr lvl="1">
              <a:lnSpc>
                <a:spcPct val="90000"/>
              </a:lnSpc>
            </a:pPr>
            <a:endParaRPr lang="en-AU" dirty="0">
              <a:solidFill>
                <a:srgbClr val="002060"/>
              </a:solidFill>
            </a:endParaRPr>
          </a:p>
          <a:p>
            <a:pPr lvl="1">
              <a:lnSpc>
                <a:spcPct val="90000"/>
              </a:lnSpc>
            </a:pPr>
            <a:r>
              <a:rPr lang="en-AU" dirty="0">
                <a:solidFill>
                  <a:srgbClr val="002060"/>
                </a:solidFill>
              </a:rPr>
              <a:t>As built details will then be reviewed by the EPA appointed auditor and report will be submitted to EPA for approval.</a:t>
            </a:r>
          </a:p>
          <a:p>
            <a:pPr lvl="1">
              <a:lnSpc>
                <a:spcPct val="90000"/>
              </a:lnSpc>
            </a:pPr>
            <a:endParaRPr lang="en-AU" dirty="0">
              <a:solidFill>
                <a:srgbClr val="002060"/>
              </a:solidFill>
            </a:endParaRPr>
          </a:p>
          <a:p>
            <a:pPr lvl="1">
              <a:lnSpc>
                <a:spcPct val="90000"/>
              </a:lnSpc>
            </a:pPr>
            <a:r>
              <a:rPr lang="en-AU" dirty="0">
                <a:solidFill>
                  <a:srgbClr val="002060"/>
                </a:solidFill>
              </a:rPr>
              <a:t>Once EPA is happy with construction details, EPA will issue approval for waste disposal via EPA licence amendment;</a:t>
            </a:r>
          </a:p>
          <a:p>
            <a:pPr lvl="1">
              <a:lnSpc>
                <a:spcPct val="90000"/>
              </a:lnSpc>
            </a:pPr>
            <a:endParaRPr lang="en-AU" dirty="0">
              <a:solidFill>
                <a:srgbClr val="FF0000"/>
              </a:solidFill>
            </a:endParaRPr>
          </a:p>
          <a:p>
            <a:pPr lvl="1">
              <a:lnSpc>
                <a:spcPct val="90000"/>
              </a:lnSpc>
            </a:pPr>
            <a:endParaRPr lang="en-AU" dirty="0">
              <a:solidFill>
                <a:srgbClr val="002060"/>
              </a:solidFill>
            </a:endParaRPr>
          </a:p>
          <a:p>
            <a:pPr>
              <a:lnSpc>
                <a:spcPct val="90000"/>
              </a:lnSpc>
            </a:pPr>
            <a:endParaRPr lang="en-AU" sz="1400" dirty="0"/>
          </a:p>
        </p:txBody>
      </p:sp>
      <p:pic>
        <p:nvPicPr>
          <p:cNvPr id="9" name="Picture 8">
            <a:extLst>
              <a:ext uri="{FF2B5EF4-FFF2-40B4-BE49-F238E27FC236}">
                <a16:creationId xmlns:a16="http://schemas.microsoft.com/office/drawing/2014/main" id="{AC654A30-41EA-FDD3-800D-ABAD69332098}"/>
              </a:ext>
            </a:extLst>
          </p:cNvPr>
          <p:cNvPicPr>
            <a:picLocks noChangeAspect="1"/>
          </p:cNvPicPr>
          <p:nvPr/>
        </p:nvPicPr>
        <p:blipFill>
          <a:blip r:embed="rId3"/>
          <a:stretch>
            <a:fillRect/>
          </a:stretch>
        </p:blipFill>
        <p:spPr>
          <a:xfrm>
            <a:off x="5704943" y="3575335"/>
            <a:ext cx="4002783" cy="2916199"/>
          </a:xfrm>
          <a:prstGeom prst="rect">
            <a:avLst/>
          </a:prstGeom>
        </p:spPr>
      </p:pic>
      <p:pic>
        <p:nvPicPr>
          <p:cNvPr id="5" name="Picture 4">
            <a:extLst>
              <a:ext uri="{FF2B5EF4-FFF2-40B4-BE49-F238E27FC236}">
                <a16:creationId xmlns:a16="http://schemas.microsoft.com/office/drawing/2014/main" id="{3DDD7ED6-B865-BCFC-05DB-97A321E4939B}"/>
              </a:ext>
            </a:extLst>
          </p:cNvPr>
          <p:cNvPicPr>
            <a:picLocks noChangeAspect="1"/>
          </p:cNvPicPr>
          <p:nvPr/>
        </p:nvPicPr>
        <p:blipFill>
          <a:blip r:embed="rId4"/>
          <a:stretch>
            <a:fillRect/>
          </a:stretch>
        </p:blipFill>
        <p:spPr>
          <a:xfrm>
            <a:off x="6195411" y="268956"/>
            <a:ext cx="3409950" cy="3286125"/>
          </a:xfrm>
          <a:prstGeom prst="rect">
            <a:avLst/>
          </a:prstGeom>
        </p:spPr>
      </p:pic>
    </p:spTree>
    <p:extLst>
      <p:ext uri="{BB962C8B-B14F-4D97-AF65-F5344CB8AC3E}">
        <p14:creationId xmlns:p14="http://schemas.microsoft.com/office/powerpoint/2010/main" val="248980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E1B509-85ED-42DF-81E1-27B359945CCF}"/>
              </a:ext>
            </a:extLst>
          </p:cNvPr>
          <p:cNvSpPr>
            <a:spLocks noGrp="1"/>
          </p:cNvSpPr>
          <p:nvPr>
            <p:ph type="ftr" sz="quarter" idx="14"/>
          </p:nvPr>
        </p:nvSpPr>
        <p:spPr/>
        <p:txBody>
          <a:bodyPr/>
          <a:lstStyle/>
          <a:p>
            <a:pPr>
              <a:defRPr/>
            </a:pPr>
            <a:r>
              <a:rPr lang="en-US"/>
              <a:t>Confidential  |  </a:t>
            </a:r>
            <a:fld id="{3C643DA0-474F-4E48-A9FD-853AC22A55FF}" type="slidenum">
              <a:rPr lang="en-US" smtClean="0"/>
              <a:pPr>
                <a:defRPr/>
              </a:pPr>
              <a:t>3</a:t>
            </a:fld>
            <a:endParaRPr lang="en-US" dirty="0"/>
          </a:p>
        </p:txBody>
      </p:sp>
      <p:graphicFrame>
        <p:nvGraphicFramePr>
          <p:cNvPr id="11" name="Table 11">
            <a:extLst>
              <a:ext uri="{FF2B5EF4-FFF2-40B4-BE49-F238E27FC236}">
                <a16:creationId xmlns:a16="http://schemas.microsoft.com/office/drawing/2014/main" id="{23611883-6E6B-49E5-86BD-8BB5C0F4D9FC}"/>
              </a:ext>
            </a:extLst>
          </p:cNvPr>
          <p:cNvGraphicFramePr>
            <a:graphicFrameLocks noGrp="1"/>
          </p:cNvGraphicFramePr>
          <p:nvPr>
            <p:ph idx="1"/>
            <p:extLst>
              <p:ext uri="{D42A27DB-BD31-4B8C-83A1-F6EECF244321}">
                <p14:modId xmlns:p14="http://schemas.microsoft.com/office/powerpoint/2010/main" val="1446425554"/>
              </p:ext>
            </p:extLst>
          </p:nvPr>
        </p:nvGraphicFramePr>
        <p:xfrm>
          <a:off x="165346" y="383423"/>
          <a:ext cx="9575308" cy="5687266"/>
        </p:xfrm>
        <a:graphic>
          <a:graphicData uri="http://schemas.openxmlformats.org/drawingml/2006/table">
            <a:tbl>
              <a:tblPr firstRow="1" bandRow="1">
                <a:tableStyleId>{5C22544A-7EE6-4342-B048-85BDC9FD1C3A}</a:tableStyleId>
              </a:tblPr>
              <a:tblGrid>
                <a:gridCol w="9364290">
                  <a:extLst>
                    <a:ext uri="{9D8B030D-6E8A-4147-A177-3AD203B41FA5}">
                      <a16:colId xmlns:a16="http://schemas.microsoft.com/office/drawing/2014/main" val="14694300"/>
                    </a:ext>
                  </a:extLst>
                </a:gridCol>
                <a:gridCol w="211018">
                  <a:extLst>
                    <a:ext uri="{9D8B030D-6E8A-4147-A177-3AD203B41FA5}">
                      <a16:colId xmlns:a16="http://schemas.microsoft.com/office/drawing/2014/main" val="2111396684"/>
                    </a:ext>
                  </a:extLst>
                </a:gridCol>
              </a:tblGrid>
              <a:tr h="317101">
                <a:tc gridSpan="2">
                  <a:txBody>
                    <a:bodyPr/>
                    <a:lstStyle/>
                    <a:p>
                      <a:r>
                        <a:rPr lang="en-US" dirty="0"/>
                        <a:t>Planning Permit amendment – Stawell Landfill</a:t>
                      </a:r>
                      <a:endParaRPr lang="en-AU" dirty="0">
                        <a:solidFill>
                          <a:schemeClr val="bg1"/>
                        </a:solidFill>
                      </a:endParaRPr>
                    </a:p>
                  </a:txBody>
                  <a:tcPr/>
                </a:tc>
                <a:tc hMerge="1">
                  <a:txBody>
                    <a:bodyPr/>
                    <a:lstStyle/>
                    <a:p>
                      <a:endParaRPr lang="en-AU" dirty="0"/>
                    </a:p>
                  </a:txBody>
                  <a:tcPr/>
                </a:tc>
                <a:extLst>
                  <a:ext uri="{0D108BD9-81ED-4DB2-BD59-A6C34878D82A}">
                    <a16:rowId xmlns:a16="http://schemas.microsoft.com/office/drawing/2014/main" val="1936855890"/>
                  </a:ext>
                </a:extLst>
              </a:tr>
              <a:tr h="3593238">
                <a:tc gridSpan="2">
                  <a:txBody>
                    <a:bodyPr/>
                    <a:lstStyle/>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AU" sz="1400" kern="1200" dirty="0">
                          <a:solidFill>
                            <a:srgbClr val="002060"/>
                          </a:solidFill>
                          <a:effectLst/>
                          <a:latin typeface="+mn-lt"/>
                          <a:ea typeface="+mn-ea"/>
                          <a:cs typeface="+mn-cs"/>
                        </a:rPr>
                        <a:t>Cleanaway can operate for 2 hours from 10-2pm on Public Holidays (PH) and Sundays. </a:t>
                      </a:r>
                    </a:p>
                    <a:p>
                      <a:pPr marL="285750" indent="-285750">
                        <a:buFont typeface="Arial" panose="020B0604020202020204" pitchFamily="34" charset="0"/>
                        <a:buChar char="•"/>
                      </a:pPr>
                      <a:endParaRPr lang="en-AU" sz="1400" kern="1200" dirty="0">
                        <a:solidFill>
                          <a:srgbClr val="002060"/>
                        </a:solidFill>
                        <a:effectLst/>
                        <a:latin typeface="+mn-lt"/>
                        <a:ea typeface="+mn-ea"/>
                        <a:cs typeface="+mn-cs"/>
                      </a:endParaRPr>
                    </a:p>
                    <a:p>
                      <a:pPr marL="285750" indent="-285750">
                        <a:buFont typeface="Arial" panose="020B0604020202020204" pitchFamily="34" charset="0"/>
                        <a:buChar char="•"/>
                      </a:pPr>
                      <a:r>
                        <a:rPr lang="en-US" sz="1400" dirty="0">
                          <a:solidFill>
                            <a:srgbClr val="002060"/>
                          </a:solidFill>
                        </a:rPr>
                        <a:t>Historically Statewide recycling and Cleanaway has been requesting Norther Grampians Shire Council (NGS Council) till June 2022 for extra 1.5 hours on public holidays for landfilling activities and has been approved. </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NGS Council requested we formally change our planning permit so we commenced the process to change our hours on PHs only. </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Cleanaway applied for planning permit amendment </a:t>
                      </a:r>
                      <a:r>
                        <a:rPr lang="en-US" sz="1400" kern="1200" dirty="0">
                          <a:solidFill>
                            <a:srgbClr val="002060"/>
                          </a:solidFill>
                          <a:effectLst/>
                          <a:latin typeface="+mn-lt"/>
                          <a:ea typeface="+mn-ea"/>
                          <a:cs typeface="+mn-cs"/>
                        </a:rPr>
                        <a:t>to operate for extra 1.5 hours on only public holidays only to accommodate trucks coming from other shires, to allow time for compaction and for daily cover. </a:t>
                      </a:r>
                    </a:p>
                    <a:p>
                      <a:pPr marL="285750" indent="-285750">
                        <a:buFont typeface="Arial" panose="020B0604020202020204" pitchFamily="34" charset="0"/>
                        <a:buChar char="•"/>
                      </a:pPr>
                      <a:endParaRPr lang="en-US" sz="1400" kern="1200" dirty="0">
                        <a:solidFill>
                          <a:srgbClr val="002060"/>
                        </a:solidFill>
                        <a:effectLst/>
                        <a:latin typeface="+mn-lt"/>
                        <a:ea typeface="+mn-ea"/>
                        <a:cs typeface="+mn-cs"/>
                      </a:endParaRPr>
                    </a:p>
                    <a:p>
                      <a:pPr marL="285750" indent="-285750">
                        <a:buFont typeface="Arial" panose="020B0604020202020204" pitchFamily="34" charset="0"/>
                        <a:buChar char="•"/>
                      </a:pPr>
                      <a:r>
                        <a:rPr lang="en-US" sz="1400" dirty="0">
                          <a:solidFill>
                            <a:srgbClr val="002060"/>
                          </a:solidFill>
                          <a:ea typeface="+mn-ea"/>
                          <a:cs typeface="+mn-cs"/>
                        </a:rPr>
                        <a:t>Cleanaway is</a:t>
                      </a:r>
                      <a:r>
                        <a:rPr lang="en-US" sz="1400" dirty="0">
                          <a:solidFill>
                            <a:srgbClr val="002060"/>
                          </a:solidFill>
                        </a:rPr>
                        <a:t> awaiting approval for this change as it is necessary for the waste collection trucks to be able to collect residential rubbish on PHs. </a:t>
                      </a:r>
                      <a:endParaRPr lang="en-US" sz="1400" kern="1200" dirty="0">
                        <a:solidFill>
                          <a:srgbClr val="002060"/>
                        </a:solidFill>
                        <a:effectLst/>
                        <a:latin typeface="+mn-lt"/>
                        <a:ea typeface="+mn-ea"/>
                        <a:cs typeface="+mn-cs"/>
                      </a:endParaRPr>
                    </a:p>
                    <a:p>
                      <a:pPr marL="285750" indent="-285750">
                        <a:buFont typeface="Arial" panose="020B0604020202020204" pitchFamily="34" charset="0"/>
                        <a:buChar char="•"/>
                      </a:pPr>
                      <a:endParaRPr lang="en-US" sz="1400" kern="1200" dirty="0">
                        <a:solidFill>
                          <a:srgbClr val="002060"/>
                        </a:solidFill>
                        <a:effectLst/>
                        <a:latin typeface="+mn-lt"/>
                        <a:ea typeface="+mn-ea"/>
                        <a:cs typeface="+mn-cs"/>
                      </a:endParaRPr>
                    </a:p>
                    <a:p>
                      <a:pPr marL="285750" indent="-285750">
                        <a:buFont typeface="Arial" panose="020B0604020202020204" pitchFamily="34" charset="0"/>
                        <a:buChar char="•"/>
                      </a:pPr>
                      <a:r>
                        <a:rPr lang="en-US" sz="1400" dirty="0">
                          <a:solidFill>
                            <a:srgbClr val="002060"/>
                          </a:solidFill>
                          <a:ea typeface="+mn-ea"/>
                          <a:cs typeface="+mn-cs"/>
                        </a:rPr>
                        <a:t>Cleanaway is not proposing to increase operating hours on Sundays in the permit amendment.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285750" indent="-285750" algn="l">
                        <a:buFont typeface="Arial" panose="020B0604020202020204" pitchFamily="34" charset="0"/>
                        <a:buChar char="•"/>
                      </a:pPr>
                      <a:endParaRPr lang="en-AU" sz="1400" dirty="0"/>
                    </a:p>
                  </a:txBody>
                  <a:tcPr/>
                </a:tc>
                <a:tc hMerge="1">
                  <a:txBody>
                    <a:bodyPr/>
                    <a:lstStyle/>
                    <a:p>
                      <a:endParaRPr lang="en-AU" dirty="0"/>
                    </a:p>
                  </a:txBody>
                  <a:tcPr/>
                </a:tc>
                <a:extLst>
                  <a:ext uri="{0D108BD9-81ED-4DB2-BD59-A6C34878D82A}">
                    <a16:rowId xmlns:a16="http://schemas.microsoft.com/office/drawing/2014/main" val="2876034021"/>
                  </a:ext>
                </a:extLst>
              </a:tr>
              <a:tr h="511913">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629767835"/>
                  </a:ext>
                </a:extLst>
              </a:tr>
              <a:tr h="511913">
                <a:tc>
                  <a:txBody>
                    <a:bodyPr/>
                    <a:lstStyle/>
                    <a:p>
                      <a:endParaRPr lang="en-AU" dirty="0">
                        <a:solidFill>
                          <a:srgbClr val="FF0000"/>
                        </a:solidFill>
                      </a:endParaRPr>
                    </a:p>
                  </a:txBody>
                  <a:tcPr/>
                </a:tc>
                <a:tc>
                  <a:txBody>
                    <a:bodyPr/>
                    <a:lstStyle/>
                    <a:p>
                      <a:endParaRPr lang="en-AU" dirty="0"/>
                    </a:p>
                  </a:txBody>
                  <a:tcPr/>
                </a:tc>
                <a:extLst>
                  <a:ext uri="{0D108BD9-81ED-4DB2-BD59-A6C34878D82A}">
                    <a16:rowId xmlns:a16="http://schemas.microsoft.com/office/drawing/2014/main" val="2124346299"/>
                  </a:ext>
                </a:extLst>
              </a:tr>
            </a:tbl>
          </a:graphicData>
        </a:graphic>
      </p:graphicFrame>
    </p:spTree>
    <p:extLst>
      <p:ext uri="{BB962C8B-B14F-4D97-AF65-F5344CB8AC3E}">
        <p14:creationId xmlns:p14="http://schemas.microsoft.com/office/powerpoint/2010/main" val="254340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E1B509-85ED-42DF-81E1-27B359945CCF}"/>
              </a:ext>
            </a:extLst>
          </p:cNvPr>
          <p:cNvSpPr>
            <a:spLocks noGrp="1"/>
          </p:cNvSpPr>
          <p:nvPr>
            <p:ph type="ftr" sz="quarter" idx="14"/>
          </p:nvPr>
        </p:nvSpPr>
        <p:spPr/>
        <p:txBody>
          <a:bodyPr/>
          <a:lstStyle/>
          <a:p>
            <a:pPr>
              <a:defRPr/>
            </a:pPr>
            <a:r>
              <a:rPr lang="en-US"/>
              <a:t>Confidential  |  </a:t>
            </a:r>
            <a:fld id="{3C643DA0-474F-4E48-A9FD-853AC22A55FF}" type="slidenum">
              <a:rPr lang="en-US" smtClean="0"/>
              <a:pPr>
                <a:defRPr/>
              </a:pPr>
              <a:t>4</a:t>
            </a:fld>
            <a:endParaRPr lang="en-US" dirty="0"/>
          </a:p>
        </p:txBody>
      </p:sp>
      <p:graphicFrame>
        <p:nvGraphicFramePr>
          <p:cNvPr id="11" name="Table 11">
            <a:extLst>
              <a:ext uri="{FF2B5EF4-FFF2-40B4-BE49-F238E27FC236}">
                <a16:creationId xmlns:a16="http://schemas.microsoft.com/office/drawing/2014/main" id="{23611883-6E6B-49E5-86BD-8BB5C0F4D9FC}"/>
              </a:ext>
            </a:extLst>
          </p:cNvPr>
          <p:cNvGraphicFramePr>
            <a:graphicFrameLocks noGrp="1"/>
          </p:cNvGraphicFramePr>
          <p:nvPr>
            <p:ph idx="1"/>
            <p:extLst>
              <p:ext uri="{D42A27DB-BD31-4B8C-83A1-F6EECF244321}">
                <p14:modId xmlns:p14="http://schemas.microsoft.com/office/powerpoint/2010/main" val="2973231058"/>
              </p:ext>
            </p:extLst>
          </p:nvPr>
        </p:nvGraphicFramePr>
        <p:xfrm>
          <a:off x="172373" y="932063"/>
          <a:ext cx="9575308" cy="5452374"/>
        </p:xfrm>
        <a:graphic>
          <a:graphicData uri="http://schemas.openxmlformats.org/drawingml/2006/table">
            <a:tbl>
              <a:tblPr firstRow="1" bandRow="1">
                <a:tableStyleId>{5C22544A-7EE6-4342-B048-85BDC9FD1C3A}</a:tableStyleId>
              </a:tblPr>
              <a:tblGrid>
                <a:gridCol w="9364290">
                  <a:extLst>
                    <a:ext uri="{9D8B030D-6E8A-4147-A177-3AD203B41FA5}">
                      <a16:colId xmlns:a16="http://schemas.microsoft.com/office/drawing/2014/main" val="14694300"/>
                    </a:ext>
                  </a:extLst>
                </a:gridCol>
                <a:gridCol w="211018">
                  <a:extLst>
                    <a:ext uri="{9D8B030D-6E8A-4147-A177-3AD203B41FA5}">
                      <a16:colId xmlns:a16="http://schemas.microsoft.com/office/drawing/2014/main" val="2111396684"/>
                    </a:ext>
                  </a:extLst>
                </a:gridCol>
              </a:tblGrid>
              <a:tr h="336290">
                <a:tc gridSpan="2">
                  <a:txBody>
                    <a:bodyPr/>
                    <a:lstStyle/>
                    <a:p>
                      <a:r>
                        <a:rPr lang="en-US" dirty="0">
                          <a:solidFill>
                            <a:schemeClr val="bg1"/>
                          </a:solidFill>
                        </a:rPr>
                        <a:t>Noise</a:t>
                      </a:r>
                      <a:endParaRPr lang="en-AU" dirty="0">
                        <a:solidFill>
                          <a:schemeClr val="bg1"/>
                        </a:solidFill>
                      </a:endParaRPr>
                    </a:p>
                  </a:txBody>
                  <a:tcPr/>
                </a:tc>
                <a:tc hMerge="1">
                  <a:txBody>
                    <a:bodyPr/>
                    <a:lstStyle/>
                    <a:p>
                      <a:endParaRPr lang="en-AU" dirty="0"/>
                    </a:p>
                  </a:txBody>
                  <a:tcPr/>
                </a:tc>
                <a:extLst>
                  <a:ext uri="{0D108BD9-81ED-4DB2-BD59-A6C34878D82A}">
                    <a16:rowId xmlns:a16="http://schemas.microsoft.com/office/drawing/2014/main" val="1936855890"/>
                  </a:ext>
                </a:extLst>
              </a:tr>
              <a:tr h="3811285">
                <a:tc gridSpan="2">
                  <a:txBody>
                    <a:bodyPr/>
                    <a:lstStyle/>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Noise bunds around the site has been extended and improved to minimize noise from quarry, crushing, hauling and landfill activities.</a:t>
                      </a:r>
                    </a:p>
                    <a:p>
                      <a:pPr marL="285750" indent="-285750">
                        <a:buFont typeface="Arial" panose="020B0604020202020204" pitchFamily="34" charset="0"/>
                        <a:buChar char="•"/>
                      </a:pPr>
                      <a:endParaRPr lang="en-US" sz="1400" dirty="0">
                        <a:solidFill>
                          <a:srgbClr val="002060"/>
                        </a:solidFill>
                      </a:endParaRPr>
                    </a:p>
                    <a:p>
                      <a:pPr marL="0" indent="0" algn="l">
                        <a:buFont typeface="Arial" panose="020B0604020202020204" pitchFamily="34" charset="0"/>
                        <a:buNone/>
                      </a:pPr>
                      <a:endParaRPr lang="en-US" sz="400" dirty="0">
                        <a:solidFill>
                          <a:srgbClr val="002060"/>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2060"/>
                          </a:solidFill>
                        </a:rPr>
                        <a:t>Earth Resources and Regulation (ERR) issued Section 110 Notice to undertake noise monitoring at 2 residences.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002060"/>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2060"/>
                          </a:solidFill>
                        </a:rPr>
                        <a:t>External consultant was engaged to conduct noise monitoring, and the report was submitted to ERR, Northern Grampians Shire Council and EPA as per notice requirements.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002060"/>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2060"/>
                          </a:solidFill>
                        </a:rPr>
                        <a:t>Noise monitoring was conducted for 2 work authorities - WA 614 quarry and landfilling area and WA1450 clay pit area.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002060"/>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2060"/>
                          </a:solidFill>
                        </a:rPr>
                        <a:t>WA614 noise monitoring was conducted between 18</a:t>
                      </a:r>
                      <a:r>
                        <a:rPr lang="en-US" sz="1400" baseline="30000" dirty="0">
                          <a:solidFill>
                            <a:srgbClr val="002060"/>
                          </a:solidFill>
                        </a:rPr>
                        <a:t>th</a:t>
                      </a:r>
                      <a:r>
                        <a:rPr lang="en-US" sz="1400" dirty="0">
                          <a:solidFill>
                            <a:srgbClr val="002060"/>
                          </a:solidFill>
                        </a:rPr>
                        <a:t> May 2022 and 14</a:t>
                      </a:r>
                      <a:r>
                        <a:rPr lang="en-US" sz="1400" baseline="30000" dirty="0">
                          <a:solidFill>
                            <a:srgbClr val="002060"/>
                          </a:solidFill>
                        </a:rPr>
                        <a:t>th</a:t>
                      </a:r>
                      <a:r>
                        <a:rPr lang="en-US" sz="1400" dirty="0">
                          <a:solidFill>
                            <a:srgbClr val="002060"/>
                          </a:solidFill>
                        </a:rPr>
                        <a:t> June 2022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002060"/>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2060"/>
                          </a:solidFill>
                        </a:rPr>
                        <a:t>WA1450 was conducted between 27</a:t>
                      </a:r>
                      <a:r>
                        <a:rPr lang="en-US" sz="1400" baseline="30000" dirty="0">
                          <a:solidFill>
                            <a:srgbClr val="002060"/>
                          </a:solidFill>
                        </a:rPr>
                        <a:t>th</a:t>
                      </a:r>
                      <a:r>
                        <a:rPr lang="en-US" sz="1400" dirty="0">
                          <a:solidFill>
                            <a:srgbClr val="002060"/>
                          </a:solidFill>
                        </a:rPr>
                        <a:t> May 2022 and 21</a:t>
                      </a:r>
                      <a:r>
                        <a:rPr lang="en-US" sz="1400" baseline="30000" dirty="0">
                          <a:solidFill>
                            <a:srgbClr val="002060"/>
                          </a:solidFill>
                        </a:rPr>
                        <a:t>st</a:t>
                      </a:r>
                      <a:r>
                        <a:rPr lang="en-US" sz="1400" dirty="0">
                          <a:solidFill>
                            <a:srgbClr val="002060"/>
                          </a:solidFill>
                        </a:rPr>
                        <a:t> June 2022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002060"/>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2060"/>
                          </a:solidFill>
                        </a:rPr>
                        <a:t>Assessment for both work authorities showed that noise from Stawell landfill complied with EPA noise protocol. </a:t>
                      </a:r>
                      <a:endParaRPr lang="en-US" sz="140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285750" indent="-285750" algn="l">
                        <a:buFont typeface="Arial" panose="020B0604020202020204" pitchFamily="34" charset="0"/>
                        <a:buChar char="•"/>
                      </a:pPr>
                      <a:endParaRPr lang="en-AU" sz="1400" dirty="0"/>
                    </a:p>
                  </a:txBody>
                  <a:tcPr/>
                </a:tc>
                <a:tc hMerge="1">
                  <a:txBody>
                    <a:bodyPr/>
                    <a:lstStyle/>
                    <a:p>
                      <a:endParaRPr lang="en-AU" dirty="0"/>
                    </a:p>
                  </a:txBody>
                  <a:tcPr/>
                </a:tc>
                <a:extLst>
                  <a:ext uri="{0D108BD9-81ED-4DB2-BD59-A6C34878D82A}">
                    <a16:rowId xmlns:a16="http://schemas.microsoft.com/office/drawing/2014/main" val="2876034021"/>
                  </a:ext>
                </a:extLst>
              </a:tr>
              <a:tr h="470667">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629767835"/>
                  </a:ext>
                </a:extLst>
              </a:tr>
              <a:tr h="470667">
                <a:tc>
                  <a:txBody>
                    <a:bodyPr/>
                    <a:lstStyle/>
                    <a:p>
                      <a:endParaRPr lang="en-AU" dirty="0">
                        <a:solidFill>
                          <a:srgbClr val="FF0000"/>
                        </a:solidFill>
                      </a:endParaRPr>
                    </a:p>
                  </a:txBody>
                  <a:tcPr/>
                </a:tc>
                <a:tc>
                  <a:txBody>
                    <a:bodyPr/>
                    <a:lstStyle/>
                    <a:p>
                      <a:endParaRPr lang="en-AU" dirty="0"/>
                    </a:p>
                  </a:txBody>
                  <a:tcPr/>
                </a:tc>
                <a:extLst>
                  <a:ext uri="{0D108BD9-81ED-4DB2-BD59-A6C34878D82A}">
                    <a16:rowId xmlns:a16="http://schemas.microsoft.com/office/drawing/2014/main" val="2124346299"/>
                  </a:ext>
                </a:extLst>
              </a:tr>
            </a:tbl>
          </a:graphicData>
        </a:graphic>
      </p:graphicFrame>
      <p:sp>
        <p:nvSpPr>
          <p:cNvPr id="4" name="TextBox 3">
            <a:extLst>
              <a:ext uri="{FF2B5EF4-FFF2-40B4-BE49-F238E27FC236}">
                <a16:creationId xmlns:a16="http://schemas.microsoft.com/office/drawing/2014/main" id="{276B06ED-5FD0-D69F-FD37-1073549ABA94}"/>
              </a:ext>
            </a:extLst>
          </p:cNvPr>
          <p:cNvSpPr txBox="1"/>
          <p:nvPr/>
        </p:nvSpPr>
        <p:spPr>
          <a:xfrm>
            <a:off x="381740" y="371633"/>
            <a:ext cx="7745118" cy="400110"/>
          </a:xfrm>
          <a:prstGeom prst="rect">
            <a:avLst/>
          </a:prstGeom>
          <a:noFill/>
        </p:spPr>
        <p:txBody>
          <a:bodyPr wrap="square">
            <a:spAutoFit/>
          </a:bodyPr>
          <a:lstStyle/>
          <a:p>
            <a:r>
              <a:rPr lang="en-US" sz="2000" b="1" dirty="0"/>
              <a:t>Environmental Management </a:t>
            </a:r>
            <a:endParaRPr lang="en-AU" sz="2000" b="1" dirty="0"/>
          </a:p>
        </p:txBody>
      </p:sp>
    </p:spTree>
    <p:extLst>
      <p:ext uri="{BB962C8B-B14F-4D97-AF65-F5344CB8AC3E}">
        <p14:creationId xmlns:p14="http://schemas.microsoft.com/office/powerpoint/2010/main" val="366289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E1B509-85ED-42DF-81E1-27B359945CCF}"/>
              </a:ext>
            </a:extLst>
          </p:cNvPr>
          <p:cNvSpPr>
            <a:spLocks noGrp="1"/>
          </p:cNvSpPr>
          <p:nvPr>
            <p:ph type="ftr" sz="quarter" idx="14"/>
          </p:nvPr>
        </p:nvSpPr>
        <p:spPr/>
        <p:txBody>
          <a:bodyPr/>
          <a:lstStyle/>
          <a:p>
            <a:pPr>
              <a:defRPr/>
            </a:pPr>
            <a:r>
              <a:rPr lang="en-US"/>
              <a:t>Confidential  |  </a:t>
            </a:r>
            <a:fld id="{3C643DA0-474F-4E48-A9FD-853AC22A55FF}" type="slidenum">
              <a:rPr lang="en-US" smtClean="0"/>
              <a:pPr>
                <a:defRPr/>
              </a:pPr>
              <a:t>5</a:t>
            </a:fld>
            <a:endParaRPr lang="en-US" dirty="0"/>
          </a:p>
        </p:txBody>
      </p:sp>
      <p:graphicFrame>
        <p:nvGraphicFramePr>
          <p:cNvPr id="11" name="Table 11">
            <a:extLst>
              <a:ext uri="{FF2B5EF4-FFF2-40B4-BE49-F238E27FC236}">
                <a16:creationId xmlns:a16="http://schemas.microsoft.com/office/drawing/2014/main" id="{23611883-6E6B-49E5-86BD-8BB5C0F4D9FC}"/>
              </a:ext>
            </a:extLst>
          </p:cNvPr>
          <p:cNvGraphicFramePr>
            <a:graphicFrameLocks noGrp="1"/>
          </p:cNvGraphicFramePr>
          <p:nvPr>
            <p:ph idx="1"/>
            <p:extLst>
              <p:ext uri="{D42A27DB-BD31-4B8C-83A1-F6EECF244321}">
                <p14:modId xmlns:p14="http://schemas.microsoft.com/office/powerpoint/2010/main" val="2729368148"/>
              </p:ext>
            </p:extLst>
          </p:nvPr>
        </p:nvGraphicFramePr>
        <p:xfrm>
          <a:off x="112542" y="0"/>
          <a:ext cx="9793458" cy="6662559"/>
        </p:xfrm>
        <a:graphic>
          <a:graphicData uri="http://schemas.openxmlformats.org/drawingml/2006/table">
            <a:tbl>
              <a:tblPr firstRow="1" bandRow="1">
                <a:tableStyleId>{5C22544A-7EE6-4342-B048-85BDC9FD1C3A}</a:tableStyleId>
              </a:tblPr>
              <a:tblGrid>
                <a:gridCol w="5627076">
                  <a:extLst>
                    <a:ext uri="{9D8B030D-6E8A-4147-A177-3AD203B41FA5}">
                      <a16:colId xmlns:a16="http://schemas.microsoft.com/office/drawing/2014/main" val="14694300"/>
                    </a:ext>
                  </a:extLst>
                </a:gridCol>
                <a:gridCol w="3958102">
                  <a:extLst>
                    <a:ext uri="{9D8B030D-6E8A-4147-A177-3AD203B41FA5}">
                      <a16:colId xmlns:a16="http://schemas.microsoft.com/office/drawing/2014/main" val="2675685538"/>
                    </a:ext>
                  </a:extLst>
                </a:gridCol>
                <a:gridCol w="208280">
                  <a:extLst>
                    <a:ext uri="{9D8B030D-6E8A-4147-A177-3AD203B41FA5}">
                      <a16:colId xmlns:a16="http://schemas.microsoft.com/office/drawing/2014/main" val="2111396684"/>
                    </a:ext>
                  </a:extLst>
                </a:gridCol>
              </a:tblGrid>
              <a:tr h="480821">
                <a:tc>
                  <a:txBody>
                    <a:bodyPr/>
                    <a:lstStyle/>
                    <a:p>
                      <a:r>
                        <a:rPr lang="en-US" dirty="0"/>
                        <a:t>Odour</a:t>
                      </a:r>
                      <a:endParaRPr lang="en-AU" dirty="0"/>
                    </a:p>
                  </a:txBody>
                  <a:tcPr/>
                </a:tc>
                <a:tc>
                  <a:txBody>
                    <a:bodyPr/>
                    <a:lstStyle/>
                    <a:p>
                      <a:r>
                        <a:rPr lang="en-US" dirty="0"/>
                        <a:t>Truck wash and security around the site</a:t>
                      </a:r>
                      <a:endParaRPr lang="en-AU" dirty="0"/>
                    </a:p>
                  </a:txBody>
                  <a:tcPr/>
                </a:tc>
                <a:tc>
                  <a:txBody>
                    <a:bodyPr/>
                    <a:lstStyle/>
                    <a:p>
                      <a:endParaRPr lang="en-AU" dirty="0"/>
                    </a:p>
                  </a:txBody>
                  <a:tcPr/>
                </a:tc>
                <a:extLst>
                  <a:ext uri="{0D108BD9-81ED-4DB2-BD59-A6C34878D82A}">
                    <a16:rowId xmlns:a16="http://schemas.microsoft.com/office/drawing/2014/main" val="1936855890"/>
                  </a:ext>
                </a:extLst>
              </a:tr>
              <a:tr h="2310283">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rPr>
                        <a:t>Admin controls is in place to monitor wind direction and manage potential high odourous activities.</a:t>
                      </a:r>
                    </a:p>
                    <a:p>
                      <a:pPr marL="285750" indent="-285750">
                        <a:buFont typeface="Arial" panose="020B0604020202020204" pitchFamily="34" charset="0"/>
                        <a:buChar char="•"/>
                      </a:pPr>
                      <a:r>
                        <a:rPr lang="en-US" sz="1200" dirty="0">
                          <a:solidFill>
                            <a:srgbClr val="002060"/>
                          </a:solidFill>
                        </a:rPr>
                        <a:t>All odorous load will undergo deep burial as per the best practice guideline to minimise odour impacts.</a:t>
                      </a:r>
                    </a:p>
                    <a:p>
                      <a:pPr marL="285750" indent="-285750">
                        <a:buFont typeface="Arial" panose="020B0604020202020204" pitchFamily="34" charset="0"/>
                        <a:buChar char="•"/>
                      </a:pPr>
                      <a:r>
                        <a:rPr lang="en-US" sz="1200" dirty="0">
                          <a:solidFill>
                            <a:srgbClr val="002060"/>
                          </a:solidFill>
                        </a:rPr>
                        <a:t>End of each day, waste will be covered with alternate daily cover approved by EPA to eliminate odour impacts. ADC is used daily and double cover on end of week and during long weekends.</a:t>
                      </a:r>
                    </a:p>
                    <a:p>
                      <a:pPr marL="285750" indent="-285750">
                        <a:buFont typeface="Arial" panose="020B0604020202020204" pitchFamily="34" charset="0"/>
                        <a:buChar char="•"/>
                      </a:pPr>
                      <a:r>
                        <a:rPr lang="en-US" sz="1200" dirty="0">
                          <a:solidFill>
                            <a:srgbClr val="002060"/>
                          </a:solidFill>
                        </a:rPr>
                        <a:t>Odour curtains will be installed by end of October 2022 along Pomonal road and northwestern corner of the active cell to minimise odour impacts to nearest receptors.</a:t>
                      </a:r>
                    </a:p>
                    <a:p>
                      <a:pPr marL="285750" indent="-285750">
                        <a:buFont typeface="Arial" panose="020B0604020202020204" pitchFamily="34" charset="0"/>
                        <a:buChar char="•"/>
                      </a:pPr>
                      <a:r>
                        <a:rPr lang="en-US" sz="1200" dirty="0">
                          <a:solidFill>
                            <a:srgbClr val="002060"/>
                          </a:solidFill>
                        </a:rPr>
                        <a:t>Landfill gas extraction system is under construction. It will be competed early next year. This will help minimizing odour impacts from landfill gas.</a:t>
                      </a:r>
                    </a:p>
                    <a:p>
                      <a:pPr marL="285750" indent="-285750">
                        <a:buFont typeface="Arial" panose="020B0604020202020204" pitchFamily="34" charset="0"/>
                        <a:buChar char="•"/>
                      </a:pPr>
                      <a:endParaRPr lang="en-US" sz="1400" dirty="0"/>
                    </a:p>
                    <a:p>
                      <a:pPr marL="0" indent="0">
                        <a:buFont typeface="Arial" panose="020B0604020202020204" pitchFamily="34" charset="0"/>
                        <a:buNone/>
                      </a:pPr>
                      <a:endParaRPr lang="en-AU" sz="1400" dirty="0"/>
                    </a:p>
                  </a:txBody>
                  <a:tcPr/>
                </a:tc>
                <a:tc>
                  <a:txBody>
                    <a:bodyPr/>
                    <a:lstStyle/>
                    <a:p>
                      <a:pPr marL="171450" indent="-171450">
                        <a:buFont typeface="Arial" panose="020B0604020202020204" pitchFamily="34" charset="0"/>
                        <a:buChar char="•"/>
                      </a:pPr>
                      <a:r>
                        <a:rPr lang="en-US" sz="1300" dirty="0">
                          <a:solidFill>
                            <a:srgbClr val="002060"/>
                          </a:solidFill>
                        </a:rPr>
                        <a:t>All incoming trucks with waste must exit through mandatory truck wash to minimise soil and gravel being tracked to main road. </a:t>
                      </a:r>
                    </a:p>
                    <a:p>
                      <a:pPr marL="171450" indent="-171450">
                        <a:buFont typeface="Arial" panose="020B0604020202020204" pitchFamily="34" charset="0"/>
                        <a:buChar char="•"/>
                      </a:pPr>
                      <a:endParaRPr lang="en-US" sz="1300" dirty="0"/>
                    </a:p>
                    <a:p>
                      <a:pPr marL="171450" indent="-171450">
                        <a:buFont typeface="Arial" panose="020B0604020202020204" pitchFamily="34" charset="0"/>
                        <a:buChar char="•"/>
                      </a:pPr>
                      <a:r>
                        <a:rPr lang="en-US" sz="1300" dirty="0">
                          <a:solidFill>
                            <a:srgbClr val="002060"/>
                          </a:solidFill>
                        </a:rPr>
                        <a:t>Security cameras have been recently upgraded throughout the site. One near the entry and rest around the site.</a:t>
                      </a:r>
                    </a:p>
                    <a:p>
                      <a:pPr marL="0" indent="0">
                        <a:buFont typeface="Arial" panose="020B0604020202020204" pitchFamily="34" charset="0"/>
                        <a:buNone/>
                      </a:pPr>
                      <a:endParaRPr lang="en-US" sz="1300" dirty="0"/>
                    </a:p>
                  </a:txBody>
                  <a:tcPr/>
                </a:tc>
                <a:tc>
                  <a:txBody>
                    <a:bodyPr/>
                    <a:lstStyle/>
                    <a:p>
                      <a:endParaRPr lang="en-AU" dirty="0"/>
                    </a:p>
                  </a:txBody>
                  <a:tcPr/>
                </a:tc>
                <a:extLst>
                  <a:ext uri="{0D108BD9-81ED-4DB2-BD59-A6C34878D82A}">
                    <a16:rowId xmlns:a16="http://schemas.microsoft.com/office/drawing/2014/main" val="2876034021"/>
                  </a:ext>
                </a:extLst>
              </a:tr>
              <a:tr h="1001730">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629767835"/>
                  </a:ext>
                </a:extLst>
              </a:tr>
              <a:tr h="2467288">
                <a:tc>
                  <a:txBody>
                    <a:bodyPr/>
                    <a:lstStyle/>
                    <a:p>
                      <a:endParaRPr lang="en-AU" dirty="0">
                        <a:solidFill>
                          <a:srgbClr val="FF0000"/>
                        </a:solidFill>
                      </a:endParaRPr>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124346299"/>
                  </a:ext>
                </a:extLst>
              </a:tr>
            </a:tbl>
          </a:graphicData>
        </a:graphic>
      </p:graphicFrame>
      <p:pic>
        <p:nvPicPr>
          <p:cNvPr id="3" name="Picture 2">
            <a:extLst>
              <a:ext uri="{FF2B5EF4-FFF2-40B4-BE49-F238E27FC236}">
                <a16:creationId xmlns:a16="http://schemas.microsoft.com/office/drawing/2014/main" id="{99A26E67-686C-449F-8122-24A06C459453}"/>
              </a:ext>
            </a:extLst>
          </p:cNvPr>
          <p:cNvPicPr>
            <a:picLocks noChangeAspect="1"/>
          </p:cNvPicPr>
          <p:nvPr/>
        </p:nvPicPr>
        <p:blipFill>
          <a:blip r:embed="rId3"/>
          <a:stretch>
            <a:fillRect/>
          </a:stretch>
        </p:blipFill>
        <p:spPr>
          <a:xfrm>
            <a:off x="5824025" y="2246387"/>
            <a:ext cx="3913163" cy="2078120"/>
          </a:xfrm>
          <a:prstGeom prst="rect">
            <a:avLst/>
          </a:prstGeom>
        </p:spPr>
      </p:pic>
      <p:pic>
        <p:nvPicPr>
          <p:cNvPr id="4" name="Picture 3">
            <a:extLst>
              <a:ext uri="{FF2B5EF4-FFF2-40B4-BE49-F238E27FC236}">
                <a16:creationId xmlns:a16="http://schemas.microsoft.com/office/drawing/2014/main" id="{69CFD62C-0B92-43E2-2B19-E5C87283A585}"/>
              </a:ext>
            </a:extLst>
          </p:cNvPr>
          <p:cNvPicPr>
            <a:picLocks noChangeAspect="1"/>
          </p:cNvPicPr>
          <p:nvPr/>
        </p:nvPicPr>
        <p:blipFill>
          <a:blip r:embed="rId4"/>
          <a:stretch>
            <a:fillRect/>
          </a:stretch>
        </p:blipFill>
        <p:spPr>
          <a:xfrm>
            <a:off x="112541" y="2883877"/>
            <a:ext cx="5542669" cy="1618574"/>
          </a:xfrm>
          <a:prstGeom prst="rect">
            <a:avLst/>
          </a:prstGeom>
        </p:spPr>
      </p:pic>
      <p:pic>
        <p:nvPicPr>
          <p:cNvPr id="6" name="Picture 5">
            <a:extLst>
              <a:ext uri="{FF2B5EF4-FFF2-40B4-BE49-F238E27FC236}">
                <a16:creationId xmlns:a16="http://schemas.microsoft.com/office/drawing/2014/main" id="{42F2170C-AD5F-EA5A-AD23-D30151524B9C}"/>
              </a:ext>
            </a:extLst>
          </p:cNvPr>
          <p:cNvPicPr>
            <a:picLocks noChangeAspect="1"/>
          </p:cNvPicPr>
          <p:nvPr/>
        </p:nvPicPr>
        <p:blipFill>
          <a:blip r:embed="rId5"/>
          <a:stretch>
            <a:fillRect/>
          </a:stretch>
        </p:blipFill>
        <p:spPr>
          <a:xfrm>
            <a:off x="5824024" y="4324507"/>
            <a:ext cx="3913163" cy="2121741"/>
          </a:xfrm>
          <a:prstGeom prst="rect">
            <a:avLst/>
          </a:prstGeom>
        </p:spPr>
      </p:pic>
      <p:pic>
        <p:nvPicPr>
          <p:cNvPr id="8" name="Picture 7">
            <a:extLst>
              <a:ext uri="{FF2B5EF4-FFF2-40B4-BE49-F238E27FC236}">
                <a16:creationId xmlns:a16="http://schemas.microsoft.com/office/drawing/2014/main" id="{51815BBD-66EB-636A-263D-4009874B64A7}"/>
              </a:ext>
            </a:extLst>
          </p:cNvPr>
          <p:cNvPicPr>
            <a:picLocks noChangeAspect="1"/>
          </p:cNvPicPr>
          <p:nvPr/>
        </p:nvPicPr>
        <p:blipFill>
          <a:blip r:embed="rId6"/>
          <a:stretch>
            <a:fillRect/>
          </a:stretch>
        </p:blipFill>
        <p:spPr>
          <a:xfrm>
            <a:off x="112542" y="4502451"/>
            <a:ext cx="5542668" cy="1966636"/>
          </a:xfrm>
          <a:prstGeom prst="rect">
            <a:avLst/>
          </a:prstGeom>
        </p:spPr>
      </p:pic>
    </p:spTree>
    <p:extLst>
      <p:ext uri="{BB962C8B-B14F-4D97-AF65-F5344CB8AC3E}">
        <p14:creationId xmlns:p14="http://schemas.microsoft.com/office/powerpoint/2010/main" val="1533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E1B509-85ED-42DF-81E1-27B359945CCF}"/>
              </a:ext>
            </a:extLst>
          </p:cNvPr>
          <p:cNvSpPr>
            <a:spLocks noGrp="1"/>
          </p:cNvSpPr>
          <p:nvPr>
            <p:ph type="ftr" sz="quarter" idx="14"/>
          </p:nvPr>
        </p:nvSpPr>
        <p:spPr/>
        <p:txBody>
          <a:bodyPr/>
          <a:lstStyle/>
          <a:p>
            <a:pPr>
              <a:defRPr/>
            </a:pPr>
            <a:r>
              <a:rPr lang="en-US"/>
              <a:t>Confidential  |  </a:t>
            </a:r>
            <a:fld id="{3C643DA0-474F-4E48-A9FD-853AC22A55FF}" type="slidenum">
              <a:rPr lang="en-US" smtClean="0"/>
              <a:pPr>
                <a:defRPr/>
              </a:pPr>
              <a:t>6</a:t>
            </a:fld>
            <a:endParaRPr lang="en-US" dirty="0"/>
          </a:p>
        </p:txBody>
      </p:sp>
      <p:graphicFrame>
        <p:nvGraphicFramePr>
          <p:cNvPr id="11" name="Table 11">
            <a:extLst>
              <a:ext uri="{FF2B5EF4-FFF2-40B4-BE49-F238E27FC236}">
                <a16:creationId xmlns:a16="http://schemas.microsoft.com/office/drawing/2014/main" id="{23611883-6E6B-49E5-86BD-8BB5C0F4D9FC}"/>
              </a:ext>
            </a:extLst>
          </p:cNvPr>
          <p:cNvGraphicFramePr>
            <a:graphicFrameLocks noGrp="1"/>
          </p:cNvGraphicFramePr>
          <p:nvPr>
            <p:ph idx="1"/>
            <p:extLst>
              <p:ext uri="{D42A27DB-BD31-4B8C-83A1-F6EECF244321}">
                <p14:modId xmlns:p14="http://schemas.microsoft.com/office/powerpoint/2010/main" val="1644032435"/>
              </p:ext>
            </p:extLst>
          </p:nvPr>
        </p:nvGraphicFramePr>
        <p:xfrm>
          <a:off x="116517" y="45574"/>
          <a:ext cx="9789483" cy="6323152"/>
        </p:xfrm>
        <a:graphic>
          <a:graphicData uri="http://schemas.openxmlformats.org/drawingml/2006/table">
            <a:tbl>
              <a:tblPr firstRow="1" bandRow="1">
                <a:tableStyleId>{5C22544A-7EE6-4342-B048-85BDC9FD1C3A}</a:tableStyleId>
              </a:tblPr>
              <a:tblGrid>
                <a:gridCol w="4871976">
                  <a:extLst>
                    <a:ext uri="{9D8B030D-6E8A-4147-A177-3AD203B41FA5}">
                      <a16:colId xmlns:a16="http://schemas.microsoft.com/office/drawing/2014/main" val="14694300"/>
                    </a:ext>
                  </a:extLst>
                </a:gridCol>
                <a:gridCol w="4704568">
                  <a:extLst>
                    <a:ext uri="{9D8B030D-6E8A-4147-A177-3AD203B41FA5}">
                      <a16:colId xmlns:a16="http://schemas.microsoft.com/office/drawing/2014/main" val="2675685538"/>
                    </a:ext>
                  </a:extLst>
                </a:gridCol>
                <a:gridCol w="212939">
                  <a:extLst>
                    <a:ext uri="{9D8B030D-6E8A-4147-A177-3AD203B41FA5}">
                      <a16:colId xmlns:a16="http://schemas.microsoft.com/office/drawing/2014/main" val="2111396684"/>
                    </a:ext>
                  </a:extLst>
                </a:gridCol>
              </a:tblGrid>
              <a:tr h="359286">
                <a:tc>
                  <a:txBody>
                    <a:bodyPr/>
                    <a:lstStyle/>
                    <a:p>
                      <a:r>
                        <a:rPr lang="en-US" dirty="0"/>
                        <a:t>Litter</a:t>
                      </a:r>
                      <a:endParaRPr lang="en-AU" dirty="0"/>
                    </a:p>
                  </a:txBody>
                  <a:tcPr/>
                </a:tc>
                <a:tc>
                  <a:txBody>
                    <a:bodyPr/>
                    <a:lstStyle/>
                    <a:p>
                      <a:r>
                        <a:rPr lang="en-US" dirty="0">
                          <a:solidFill>
                            <a:schemeClr val="bg1"/>
                          </a:solidFill>
                        </a:rPr>
                        <a:t>Dust and Fire management</a:t>
                      </a:r>
                      <a:endParaRPr lang="en-AU" dirty="0">
                        <a:solidFill>
                          <a:schemeClr val="bg1"/>
                        </a:solidFill>
                      </a:endParaRPr>
                    </a:p>
                  </a:txBody>
                  <a:tcPr/>
                </a:tc>
                <a:tc>
                  <a:txBody>
                    <a:bodyPr/>
                    <a:lstStyle/>
                    <a:p>
                      <a:endParaRPr lang="en-AU" dirty="0"/>
                    </a:p>
                  </a:txBody>
                  <a:tcPr/>
                </a:tc>
                <a:extLst>
                  <a:ext uri="{0D108BD9-81ED-4DB2-BD59-A6C34878D82A}">
                    <a16:rowId xmlns:a16="http://schemas.microsoft.com/office/drawing/2014/main" val="1936855890"/>
                  </a:ext>
                </a:extLst>
              </a:tr>
              <a:tr h="2814406">
                <a:tc>
                  <a:txBody>
                    <a:bodyPr/>
                    <a:lstStyle/>
                    <a:p>
                      <a:pPr marL="285750" indent="-285750">
                        <a:buFont typeface="Arial" panose="020B0604020202020204" pitchFamily="34" charset="0"/>
                        <a:buChar char="•"/>
                      </a:pPr>
                      <a:r>
                        <a:rPr lang="en-US" sz="1400" dirty="0">
                          <a:solidFill>
                            <a:srgbClr val="002060"/>
                          </a:solidFill>
                        </a:rPr>
                        <a:t>6m litter net was installed in October 2021 on eastern side of the site to control wind blown litter on to Pomonal Road, to increase protection for any litter that might escape the existing fence.</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New Cleanaway net installed in February on the front fence to reduce visual impacts and to stop litter from leaving site (as second line of defense).</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Daily litter patrol happens to pick up any wind-blown litter from the trucks or the site and is recorded in the daily report.</a:t>
                      </a:r>
                    </a:p>
                    <a:p>
                      <a:pPr marL="285750" indent="-285750">
                        <a:buFont typeface="Arial" panose="020B0604020202020204" pitchFamily="34" charset="0"/>
                        <a:buChar char="•"/>
                      </a:pPr>
                      <a:endParaRPr lang="en-AU" sz="1400" dirty="0">
                        <a:solidFill>
                          <a:schemeClr val="tx1"/>
                        </a:solidFill>
                      </a:endParaRPr>
                    </a:p>
                  </a:txBody>
                  <a:tcPr/>
                </a:tc>
                <a:tc>
                  <a:txBody>
                    <a:bodyPr/>
                    <a:lstStyle/>
                    <a:p>
                      <a:pPr marL="171450" indent="-171450">
                        <a:buFont typeface="Arial" panose="020B0604020202020204" pitchFamily="34" charset="0"/>
                        <a:buChar char="•"/>
                      </a:pPr>
                      <a:r>
                        <a:rPr lang="en-US" sz="1300" dirty="0">
                          <a:solidFill>
                            <a:srgbClr val="002060"/>
                          </a:solidFill>
                        </a:rPr>
                        <a:t>New water truck with water canon is used for dust suppression and fire fighting purposes. </a:t>
                      </a:r>
                    </a:p>
                    <a:p>
                      <a:pPr marL="171450" indent="-171450">
                        <a:buFont typeface="Arial" panose="020B0604020202020204" pitchFamily="34" charset="0"/>
                        <a:buChar char="•"/>
                      </a:pPr>
                      <a:endParaRPr lang="en-US" sz="1300" dirty="0">
                        <a:solidFill>
                          <a:srgbClr val="002060"/>
                        </a:solidFill>
                      </a:endParaRPr>
                    </a:p>
                    <a:p>
                      <a:pPr marL="171450" indent="-171450">
                        <a:buFont typeface="Arial" panose="020B0604020202020204" pitchFamily="34" charset="0"/>
                        <a:buChar char="•"/>
                      </a:pPr>
                      <a:r>
                        <a:rPr lang="en-US" sz="1300" dirty="0">
                          <a:solidFill>
                            <a:srgbClr val="002060"/>
                          </a:solidFill>
                        </a:rPr>
                        <a:t>This will help us manage tip face fires and bushfire management to keep the community safe. </a:t>
                      </a:r>
                    </a:p>
                    <a:p>
                      <a:pPr marL="171450" indent="-171450">
                        <a:buFont typeface="Arial" panose="020B0604020202020204" pitchFamily="34" charset="0"/>
                        <a:buChar char="•"/>
                      </a:pPr>
                      <a:endParaRPr lang="en-US" sz="1300" dirty="0">
                        <a:solidFill>
                          <a:srgbClr val="002060"/>
                        </a:solidFill>
                      </a:endParaRPr>
                    </a:p>
                    <a:p>
                      <a:pPr marL="171450" indent="-171450">
                        <a:buFont typeface="Arial" panose="020B0604020202020204" pitchFamily="34" charset="0"/>
                        <a:buChar char="•"/>
                      </a:pPr>
                      <a:r>
                        <a:rPr lang="en-US" sz="1300" dirty="0">
                          <a:solidFill>
                            <a:srgbClr val="002060"/>
                          </a:solidFill>
                        </a:rPr>
                        <a:t>Cleanaway is in contact with CFA to use our new truck for fire fighting purposes in case of bushfire emergency around the region.</a:t>
                      </a:r>
                    </a:p>
                    <a:p>
                      <a:pPr marL="171450" indent="-171450">
                        <a:buFont typeface="Arial" panose="020B0604020202020204" pitchFamily="34" charset="0"/>
                        <a:buChar char="•"/>
                      </a:pPr>
                      <a:endParaRPr lang="en-US" sz="1300" dirty="0"/>
                    </a:p>
                    <a:p>
                      <a:pPr marL="171450" indent="-171450">
                        <a:buFont typeface="Arial" panose="020B0604020202020204" pitchFamily="34" charset="0"/>
                        <a:buChar char="•"/>
                      </a:pPr>
                      <a:endParaRPr lang="en-US" sz="1300" dirty="0"/>
                    </a:p>
                  </a:txBody>
                  <a:tcPr/>
                </a:tc>
                <a:tc>
                  <a:txBody>
                    <a:bodyPr/>
                    <a:lstStyle/>
                    <a:p>
                      <a:endParaRPr lang="en-AU" dirty="0"/>
                    </a:p>
                  </a:txBody>
                  <a:tcPr/>
                </a:tc>
                <a:extLst>
                  <a:ext uri="{0D108BD9-81ED-4DB2-BD59-A6C34878D82A}">
                    <a16:rowId xmlns:a16="http://schemas.microsoft.com/office/drawing/2014/main" val="2876034021"/>
                  </a:ext>
                </a:extLst>
              </a:tr>
              <a:tr h="892938">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629767835"/>
                  </a:ext>
                </a:extLst>
              </a:tr>
              <a:tr h="2199334">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124346299"/>
                  </a:ext>
                </a:extLst>
              </a:tr>
            </a:tbl>
          </a:graphicData>
        </a:graphic>
      </p:graphicFrame>
      <p:pic>
        <p:nvPicPr>
          <p:cNvPr id="12" name="Picture 11" descr="A solar panel on a roof&#10;&#10;Description automatically generated with low confidence">
            <a:extLst>
              <a:ext uri="{FF2B5EF4-FFF2-40B4-BE49-F238E27FC236}">
                <a16:creationId xmlns:a16="http://schemas.microsoft.com/office/drawing/2014/main" id="{A4301999-1668-4A76-BCAB-66CF0C038479}"/>
              </a:ext>
            </a:extLst>
          </p:cNvPr>
          <p:cNvPicPr/>
          <p:nvPr/>
        </p:nvPicPr>
        <p:blipFill>
          <a:blip r:embed="rId3"/>
          <a:stretch>
            <a:fillRect/>
          </a:stretch>
        </p:blipFill>
        <p:spPr>
          <a:xfrm>
            <a:off x="316851" y="3045041"/>
            <a:ext cx="4569701" cy="1783492"/>
          </a:xfrm>
          <a:prstGeom prst="rect">
            <a:avLst/>
          </a:prstGeom>
        </p:spPr>
      </p:pic>
      <p:pic>
        <p:nvPicPr>
          <p:cNvPr id="4" name="Picture 3">
            <a:extLst>
              <a:ext uri="{FF2B5EF4-FFF2-40B4-BE49-F238E27FC236}">
                <a16:creationId xmlns:a16="http://schemas.microsoft.com/office/drawing/2014/main" id="{72C8A625-34B9-44E0-9858-BEC0E04549F9}"/>
              </a:ext>
            </a:extLst>
          </p:cNvPr>
          <p:cNvPicPr>
            <a:picLocks noChangeAspect="1"/>
          </p:cNvPicPr>
          <p:nvPr/>
        </p:nvPicPr>
        <p:blipFill>
          <a:blip r:embed="rId4"/>
          <a:stretch>
            <a:fillRect/>
          </a:stretch>
        </p:blipFill>
        <p:spPr>
          <a:xfrm>
            <a:off x="4978033" y="2290439"/>
            <a:ext cx="4836483" cy="2919834"/>
          </a:xfrm>
          <a:prstGeom prst="rect">
            <a:avLst/>
          </a:prstGeom>
        </p:spPr>
      </p:pic>
      <p:pic>
        <p:nvPicPr>
          <p:cNvPr id="3" name="Picture 2">
            <a:extLst>
              <a:ext uri="{FF2B5EF4-FFF2-40B4-BE49-F238E27FC236}">
                <a16:creationId xmlns:a16="http://schemas.microsoft.com/office/drawing/2014/main" id="{AAE60681-A77A-46D8-BCEA-E56316C53550}"/>
              </a:ext>
            </a:extLst>
          </p:cNvPr>
          <p:cNvPicPr>
            <a:picLocks noChangeAspect="1"/>
          </p:cNvPicPr>
          <p:nvPr/>
        </p:nvPicPr>
        <p:blipFill>
          <a:blip r:embed="rId5"/>
          <a:stretch>
            <a:fillRect/>
          </a:stretch>
        </p:blipFill>
        <p:spPr>
          <a:xfrm>
            <a:off x="316850" y="4796189"/>
            <a:ext cx="4569701" cy="1515348"/>
          </a:xfrm>
          <a:prstGeom prst="rect">
            <a:avLst/>
          </a:prstGeom>
        </p:spPr>
      </p:pic>
    </p:spTree>
    <p:extLst>
      <p:ext uri="{BB962C8B-B14F-4D97-AF65-F5344CB8AC3E}">
        <p14:creationId xmlns:p14="http://schemas.microsoft.com/office/powerpoint/2010/main" val="334009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E1B509-85ED-42DF-81E1-27B359945CCF}"/>
              </a:ext>
            </a:extLst>
          </p:cNvPr>
          <p:cNvSpPr>
            <a:spLocks noGrp="1"/>
          </p:cNvSpPr>
          <p:nvPr>
            <p:ph type="ftr" sz="quarter" idx="14"/>
          </p:nvPr>
        </p:nvSpPr>
        <p:spPr/>
        <p:txBody>
          <a:bodyPr/>
          <a:lstStyle/>
          <a:p>
            <a:pPr>
              <a:defRPr/>
            </a:pPr>
            <a:r>
              <a:rPr lang="en-US"/>
              <a:t>Confidential  |  </a:t>
            </a:r>
            <a:fld id="{3C643DA0-474F-4E48-A9FD-853AC22A55FF}" type="slidenum">
              <a:rPr lang="en-US" smtClean="0"/>
              <a:pPr>
                <a:defRPr/>
              </a:pPr>
              <a:t>7</a:t>
            </a:fld>
            <a:endParaRPr lang="en-US" dirty="0"/>
          </a:p>
        </p:txBody>
      </p:sp>
      <p:graphicFrame>
        <p:nvGraphicFramePr>
          <p:cNvPr id="11" name="Table 11">
            <a:extLst>
              <a:ext uri="{FF2B5EF4-FFF2-40B4-BE49-F238E27FC236}">
                <a16:creationId xmlns:a16="http://schemas.microsoft.com/office/drawing/2014/main" id="{23611883-6E6B-49E5-86BD-8BB5C0F4D9FC}"/>
              </a:ext>
            </a:extLst>
          </p:cNvPr>
          <p:cNvGraphicFramePr>
            <a:graphicFrameLocks noGrp="1"/>
          </p:cNvGraphicFramePr>
          <p:nvPr>
            <p:ph idx="1"/>
            <p:extLst>
              <p:ext uri="{D42A27DB-BD31-4B8C-83A1-F6EECF244321}">
                <p14:modId xmlns:p14="http://schemas.microsoft.com/office/powerpoint/2010/main" val="551236109"/>
              </p:ext>
            </p:extLst>
          </p:nvPr>
        </p:nvGraphicFramePr>
        <p:xfrm>
          <a:off x="165346" y="0"/>
          <a:ext cx="9575308" cy="3995627"/>
        </p:xfrm>
        <a:graphic>
          <a:graphicData uri="http://schemas.openxmlformats.org/drawingml/2006/table">
            <a:tbl>
              <a:tblPr firstRow="1" bandRow="1">
                <a:tableStyleId>{5C22544A-7EE6-4342-B048-85BDC9FD1C3A}</a:tableStyleId>
              </a:tblPr>
              <a:tblGrid>
                <a:gridCol w="9364290">
                  <a:extLst>
                    <a:ext uri="{9D8B030D-6E8A-4147-A177-3AD203B41FA5}">
                      <a16:colId xmlns:a16="http://schemas.microsoft.com/office/drawing/2014/main" val="14694300"/>
                    </a:ext>
                  </a:extLst>
                </a:gridCol>
                <a:gridCol w="211018">
                  <a:extLst>
                    <a:ext uri="{9D8B030D-6E8A-4147-A177-3AD203B41FA5}">
                      <a16:colId xmlns:a16="http://schemas.microsoft.com/office/drawing/2014/main" val="2111396684"/>
                    </a:ext>
                  </a:extLst>
                </a:gridCol>
              </a:tblGrid>
              <a:tr h="461953">
                <a:tc gridSpan="2">
                  <a:txBody>
                    <a:bodyPr/>
                    <a:lstStyle/>
                    <a:p>
                      <a:r>
                        <a:rPr lang="en-US" dirty="0"/>
                        <a:t>Management of Stormwater onsite</a:t>
                      </a:r>
                      <a:endParaRPr lang="en-AU" dirty="0"/>
                    </a:p>
                  </a:txBody>
                  <a:tcPr/>
                </a:tc>
                <a:tc hMerge="1">
                  <a:txBody>
                    <a:bodyPr/>
                    <a:lstStyle/>
                    <a:p>
                      <a:endParaRPr lang="en-AU" dirty="0"/>
                    </a:p>
                  </a:txBody>
                  <a:tcPr/>
                </a:tc>
                <a:extLst>
                  <a:ext uri="{0D108BD9-81ED-4DB2-BD59-A6C34878D82A}">
                    <a16:rowId xmlns:a16="http://schemas.microsoft.com/office/drawing/2014/main" val="1936855890"/>
                  </a:ext>
                </a:extLst>
              </a:tr>
              <a:tr h="2067788">
                <a:tc gridSpan="2">
                  <a:txBody>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solidFill>
                            <a:srgbClr val="002060"/>
                          </a:solidFill>
                        </a:rPr>
                        <a:t>Surface run off is captured in series of storm water dams and reused onsite for dust suppression.</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Quarterly landfill gas and surface emission monitoring and 6 monthly surface and groundwater monitoring is undertaken to ensure no environmental impact from landfill operation. </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All monitoring reports are verified by EPA appointed auditors and submitted to EPA every 2 years.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AU" sz="1400" dirty="0"/>
                    </a:p>
                  </a:txBody>
                  <a:tcPr/>
                </a:tc>
                <a:tc hMerge="1">
                  <a:txBody>
                    <a:bodyPr/>
                    <a:lstStyle/>
                    <a:p>
                      <a:endParaRPr lang="en-AU" dirty="0"/>
                    </a:p>
                  </a:txBody>
                  <a:tcPr/>
                </a:tc>
                <a:extLst>
                  <a:ext uri="{0D108BD9-81ED-4DB2-BD59-A6C34878D82A}">
                    <a16:rowId xmlns:a16="http://schemas.microsoft.com/office/drawing/2014/main" val="2876034021"/>
                  </a:ext>
                </a:extLst>
              </a:tr>
              <a:tr h="732943">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629767835"/>
                  </a:ext>
                </a:extLst>
              </a:tr>
              <a:tr h="732943">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124346299"/>
                  </a:ext>
                </a:extLst>
              </a:tr>
            </a:tbl>
          </a:graphicData>
        </a:graphic>
      </p:graphicFrame>
      <p:pic>
        <p:nvPicPr>
          <p:cNvPr id="3" name="Picture 2">
            <a:extLst>
              <a:ext uri="{FF2B5EF4-FFF2-40B4-BE49-F238E27FC236}">
                <a16:creationId xmlns:a16="http://schemas.microsoft.com/office/drawing/2014/main" id="{FAD7C872-511F-B267-7809-E50D903E149E}"/>
              </a:ext>
            </a:extLst>
          </p:cNvPr>
          <p:cNvPicPr>
            <a:picLocks noChangeAspect="1"/>
          </p:cNvPicPr>
          <p:nvPr/>
        </p:nvPicPr>
        <p:blipFill>
          <a:blip r:embed="rId3"/>
          <a:stretch>
            <a:fillRect/>
          </a:stretch>
        </p:blipFill>
        <p:spPr>
          <a:xfrm>
            <a:off x="328474" y="2110155"/>
            <a:ext cx="9232776" cy="4269700"/>
          </a:xfrm>
          <a:prstGeom prst="rect">
            <a:avLst/>
          </a:prstGeom>
        </p:spPr>
      </p:pic>
    </p:spTree>
    <p:extLst>
      <p:ext uri="{BB962C8B-B14F-4D97-AF65-F5344CB8AC3E}">
        <p14:creationId xmlns:p14="http://schemas.microsoft.com/office/powerpoint/2010/main" val="37197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E1B509-85ED-42DF-81E1-27B359945CCF}"/>
              </a:ext>
            </a:extLst>
          </p:cNvPr>
          <p:cNvSpPr>
            <a:spLocks noGrp="1"/>
          </p:cNvSpPr>
          <p:nvPr>
            <p:ph type="ftr" sz="quarter" idx="14"/>
          </p:nvPr>
        </p:nvSpPr>
        <p:spPr/>
        <p:txBody>
          <a:bodyPr/>
          <a:lstStyle/>
          <a:p>
            <a:pPr>
              <a:defRPr/>
            </a:pPr>
            <a:r>
              <a:rPr lang="en-US"/>
              <a:t>Confidential  |  </a:t>
            </a:r>
            <a:fld id="{3C643DA0-474F-4E48-A9FD-853AC22A55FF}" type="slidenum">
              <a:rPr lang="en-US" smtClean="0"/>
              <a:pPr>
                <a:defRPr/>
              </a:pPr>
              <a:t>8</a:t>
            </a:fld>
            <a:endParaRPr lang="en-US" dirty="0"/>
          </a:p>
        </p:txBody>
      </p:sp>
      <p:graphicFrame>
        <p:nvGraphicFramePr>
          <p:cNvPr id="11" name="Table 11">
            <a:extLst>
              <a:ext uri="{FF2B5EF4-FFF2-40B4-BE49-F238E27FC236}">
                <a16:creationId xmlns:a16="http://schemas.microsoft.com/office/drawing/2014/main" id="{23611883-6E6B-49E5-86BD-8BB5C0F4D9FC}"/>
              </a:ext>
            </a:extLst>
          </p:cNvPr>
          <p:cNvGraphicFramePr>
            <a:graphicFrameLocks noGrp="1"/>
          </p:cNvGraphicFramePr>
          <p:nvPr>
            <p:ph idx="1"/>
            <p:extLst>
              <p:ext uri="{D42A27DB-BD31-4B8C-83A1-F6EECF244321}">
                <p14:modId xmlns:p14="http://schemas.microsoft.com/office/powerpoint/2010/main" val="1222841178"/>
              </p:ext>
            </p:extLst>
          </p:nvPr>
        </p:nvGraphicFramePr>
        <p:xfrm>
          <a:off x="165346" y="0"/>
          <a:ext cx="9671112" cy="4701519"/>
        </p:xfrm>
        <a:graphic>
          <a:graphicData uri="http://schemas.openxmlformats.org/drawingml/2006/table">
            <a:tbl>
              <a:tblPr firstRow="1" bandRow="1">
                <a:tableStyleId>{5C22544A-7EE6-4342-B048-85BDC9FD1C3A}</a:tableStyleId>
              </a:tblPr>
              <a:tblGrid>
                <a:gridCol w="9457983">
                  <a:extLst>
                    <a:ext uri="{9D8B030D-6E8A-4147-A177-3AD203B41FA5}">
                      <a16:colId xmlns:a16="http://schemas.microsoft.com/office/drawing/2014/main" val="14694300"/>
                    </a:ext>
                  </a:extLst>
                </a:gridCol>
                <a:gridCol w="213129">
                  <a:extLst>
                    <a:ext uri="{9D8B030D-6E8A-4147-A177-3AD203B41FA5}">
                      <a16:colId xmlns:a16="http://schemas.microsoft.com/office/drawing/2014/main" val="2111396684"/>
                    </a:ext>
                  </a:extLst>
                </a:gridCol>
              </a:tblGrid>
              <a:tr h="461953">
                <a:tc gridSpan="2">
                  <a:txBody>
                    <a:bodyPr/>
                    <a:lstStyle/>
                    <a:p>
                      <a:r>
                        <a:rPr lang="en-US" dirty="0"/>
                        <a:t>Management of Leachate Collection System</a:t>
                      </a:r>
                      <a:endParaRPr lang="en-AU" dirty="0"/>
                    </a:p>
                  </a:txBody>
                  <a:tcPr/>
                </a:tc>
                <a:tc hMerge="1">
                  <a:txBody>
                    <a:bodyPr/>
                    <a:lstStyle/>
                    <a:p>
                      <a:endParaRPr lang="en-AU" dirty="0"/>
                    </a:p>
                  </a:txBody>
                  <a:tcPr/>
                </a:tc>
                <a:extLst>
                  <a:ext uri="{0D108BD9-81ED-4DB2-BD59-A6C34878D82A}">
                    <a16:rowId xmlns:a16="http://schemas.microsoft.com/office/drawing/2014/main" val="1936855890"/>
                  </a:ext>
                </a:extLst>
              </a:tr>
              <a:tr h="2067788">
                <a:tc gridSpan="2">
                  <a:txBody>
                    <a:bodyPr/>
                    <a:lstStyle/>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500" dirty="0">
                          <a:solidFill>
                            <a:srgbClr val="002060"/>
                          </a:solidFill>
                        </a:rPr>
                        <a:t>Cleanaway has spent approx. $400K for a new leachate dam.</a:t>
                      </a:r>
                    </a:p>
                    <a:p>
                      <a:pPr marL="285750" indent="-285750">
                        <a:buFont typeface="Arial" panose="020B0604020202020204" pitchFamily="34" charset="0"/>
                        <a:buChar char="•"/>
                      </a:pPr>
                      <a:endParaRPr lang="en-US" sz="1500" dirty="0">
                        <a:solidFill>
                          <a:srgbClr val="002060"/>
                        </a:solidFill>
                      </a:endParaRPr>
                    </a:p>
                    <a:p>
                      <a:pPr marL="285750" indent="-285750">
                        <a:buFont typeface="Arial" panose="020B0604020202020204" pitchFamily="34" charset="0"/>
                        <a:buChar char="•"/>
                      </a:pPr>
                      <a:r>
                        <a:rPr lang="en-US" sz="1500" dirty="0">
                          <a:solidFill>
                            <a:srgbClr val="002060"/>
                          </a:solidFill>
                        </a:rPr>
                        <a:t>This is a bigger dam and is constructed as per Best Practice Environmental Management requirement. </a:t>
                      </a:r>
                    </a:p>
                    <a:p>
                      <a:pPr marL="285750" indent="-285750">
                        <a:buFont typeface="Arial" panose="020B0604020202020204" pitchFamily="34" charset="0"/>
                        <a:buChar char="•"/>
                      </a:pPr>
                      <a:endParaRPr lang="en-US" sz="1500" dirty="0">
                        <a:solidFill>
                          <a:srgbClr val="002060"/>
                        </a:solidFill>
                      </a:endParaRPr>
                    </a:p>
                    <a:p>
                      <a:pPr marL="285750" indent="-285750">
                        <a:buFont typeface="Arial" panose="020B0604020202020204" pitchFamily="34" charset="0"/>
                        <a:buChar char="•"/>
                      </a:pPr>
                      <a:r>
                        <a:rPr lang="en-US" sz="1500" dirty="0">
                          <a:solidFill>
                            <a:srgbClr val="002060"/>
                          </a:solidFill>
                        </a:rPr>
                        <a:t>This dam can collect leachate generated from closed cell 1, inactive cell 2 and 3, active cell 4, future cells 5 and 6.</a:t>
                      </a:r>
                    </a:p>
                    <a:p>
                      <a:pPr marL="285750" indent="-285750">
                        <a:buFont typeface="Arial" panose="020B0604020202020204" pitchFamily="34" charset="0"/>
                        <a:buChar char="•"/>
                      </a:pPr>
                      <a:endParaRPr lang="en-US" sz="1500" dirty="0">
                        <a:solidFill>
                          <a:srgbClr val="002060"/>
                        </a:solidFill>
                      </a:endParaRPr>
                    </a:p>
                    <a:p>
                      <a:pPr marL="285750" indent="-285750">
                        <a:buFont typeface="Arial" panose="020B0604020202020204" pitchFamily="34" charset="0"/>
                        <a:buChar char="•"/>
                      </a:pPr>
                      <a:r>
                        <a:rPr lang="en-US" sz="1500" dirty="0">
                          <a:solidFill>
                            <a:srgbClr val="002060"/>
                          </a:solidFill>
                        </a:rPr>
                        <a:t>Cleanaway has received temporary approval from EPA early September 2022, to store leachate from the cells into new leachate pond to minimise potential pollution from wet weather event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AU" sz="1400" dirty="0"/>
                    </a:p>
                  </a:txBody>
                  <a:tcPr/>
                </a:tc>
                <a:tc hMerge="1">
                  <a:txBody>
                    <a:bodyPr/>
                    <a:lstStyle/>
                    <a:p>
                      <a:endParaRPr lang="en-AU" dirty="0"/>
                    </a:p>
                  </a:txBody>
                  <a:tcPr/>
                </a:tc>
                <a:extLst>
                  <a:ext uri="{0D108BD9-81ED-4DB2-BD59-A6C34878D82A}">
                    <a16:rowId xmlns:a16="http://schemas.microsoft.com/office/drawing/2014/main" val="2876034021"/>
                  </a:ext>
                </a:extLst>
              </a:tr>
              <a:tr h="732943">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629767835"/>
                  </a:ext>
                </a:extLst>
              </a:tr>
              <a:tr h="732943">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124346299"/>
                  </a:ext>
                </a:extLst>
              </a:tr>
            </a:tbl>
          </a:graphicData>
        </a:graphic>
      </p:graphicFrame>
      <p:pic>
        <p:nvPicPr>
          <p:cNvPr id="4" name="Picture 3">
            <a:extLst>
              <a:ext uri="{FF2B5EF4-FFF2-40B4-BE49-F238E27FC236}">
                <a16:creationId xmlns:a16="http://schemas.microsoft.com/office/drawing/2014/main" id="{B0468B42-D5E3-0999-30C6-A9933F795235}"/>
              </a:ext>
            </a:extLst>
          </p:cNvPr>
          <p:cNvPicPr>
            <a:picLocks noChangeAspect="1"/>
          </p:cNvPicPr>
          <p:nvPr/>
        </p:nvPicPr>
        <p:blipFill>
          <a:blip r:embed="rId3"/>
          <a:stretch>
            <a:fillRect/>
          </a:stretch>
        </p:blipFill>
        <p:spPr>
          <a:xfrm>
            <a:off x="165345" y="2689008"/>
            <a:ext cx="9575307" cy="3430437"/>
          </a:xfrm>
          <a:prstGeom prst="rect">
            <a:avLst/>
          </a:prstGeom>
        </p:spPr>
      </p:pic>
    </p:spTree>
    <p:extLst>
      <p:ext uri="{BB962C8B-B14F-4D97-AF65-F5344CB8AC3E}">
        <p14:creationId xmlns:p14="http://schemas.microsoft.com/office/powerpoint/2010/main" val="282354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E1B509-85ED-42DF-81E1-27B359945CCF}"/>
              </a:ext>
            </a:extLst>
          </p:cNvPr>
          <p:cNvSpPr>
            <a:spLocks noGrp="1"/>
          </p:cNvSpPr>
          <p:nvPr>
            <p:ph type="ftr" sz="quarter" idx="14"/>
          </p:nvPr>
        </p:nvSpPr>
        <p:spPr/>
        <p:txBody>
          <a:bodyPr/>
          <a:lstStyle/>
          <a:p>
            <a:pPr>
              <a:defRPr/>
            </a:pPr>
            <a:r>
              <a:rPr lang="en-US"/>
              <a:t>Confidential  |  </a:t>
            </a:r>
            <a:fld id="{3C643DA0-474F-4E48-A9FD-853AC22A55FF}" type="slidenum">
              <a:rPr lang="en-US" smtClean="0"/>
              <a:pPr>
                <a:defRPr/>
              </a:pPr>
              <a:t>9</a:t>
            </a:fld>
            <a:endParaRPr lang="en-US" dirty="0"/>
          </a:p>
        </p:txBody>
      </p:sp>
      <p:graphicFrame>
        <p:nvGraphicFramePr>
          <p:cNvPr id="11" name="Table 11">
            <a:extLst>
              <a:ext uri="{FF2B5EF4-FFF2-40B4-BE49-F238E27FC236}">
                <a16:creationId xmlns:a16="http://schemas.microsoft.com/office/drawing/2014/main" id="{23611883-6E6B-49E5-86BD-8BB5C0F4D9FC}"/>
              </a:ext>
            </a:extLst>
          </p:cNvPr>
          <p:cNvGraphicFramePr>
            <a:graphicFrameLocks noGrp="1"/>
          </p:cNvGraphicFramePr>
          <p:nvPr>
            <p:ph idx="1"/>
            <p:extLst>
              <p:ext uri="{D42A27DB-BD31-4B8C-83A1-F6EECF244321}">
                <p14:modId xmlns:p14="http://schemas.microsoft.com/office/powerpoint/2010/main" val="1867755274"/>
              </p:ext>
            </p:extLst>
          </p:nvPr>
        </p:nvGraphicFramePr>
        <p:xfrm>
          <a:off x="165346" y="0"/>
          <a:ext cx="9671112" cy="4579599"/>
        </p:xfrm>
        <a:graphic>
          <a:graphicData uri="http://schemas.openxmlformats.org/drawingml/2006/table">
            <a:tbl>
              <a:tblPr firstRow="1" bandRow="1">
                <a:tableStyleId>{5C22544A-7EE6-4342-B048-85BDC9FD1C3A}</a:tableStyleId>
              </a:tblPr>
              <a:tblGrid>
                <a:gridCol w="9457983">
                  <a:extLst>
                    <a:ext uri="{9D8B030D-6E8A-4147-A177-3AD203B41FA5}">
                      <a16:colId xmlns:a16="http://schemas.microsoft.com/office/drawing/2014/main" val="14694300"/>
                    </a:ext>
                  </a:extLst>
                </a:gridCol>
                <a:gridCol w="213129">
                  <a:extLst>
                    <a:ext uri="{9D8B030D-6E8A-4147-A177-3AD203B41FA5}">
                      <a16:colId xmlns:a16="http://schemas.microsoft.com/office/drawing/2014/main" val="2111396684"/>
                    </a:ext>
                  </a:extLst>
                </a:gridCol>
              </a:tblGrid>
              <a:tr h="461953">
                <a:tc gridSpan="2">
                  <a:txBody>
                    <a:bodyPr/>
                    <a:lstStyle/>
                    <a:p>
                      <a:r>
                        <a:rPr lang="en-US" sz="1800" i="0" dirty="0"/>
                        <a:t>Landfill Gas Extraction</a:t>
                      </a:r>
                      <a:endParaRPr lang="en-AU" dirty="0"/>
                    </a:p>
                  </a:txBody>
                  <a:tcPr/>
                </a:tc>
                <a:tc hMerge="1">
                  <a:txBody>
                    <a:bodyPr/>
                    <a:lstStyle/>
                    <a:p>
                      <a:endParaRPr lang="en-AU" dirty="0"/>
                    </a:p>
                  </a:txBody>
                  <a:tcPr/>
                </a:tc>
                <a:extLst>
                  <a:ext uri="{0D108BD9-81ED-4DB2-BD59-A6C34878D82A}">
                    <a16:rowId xmlns:a16="http://schemas.microsoft.com/office/drawing/2014/main" val="1936855890"/>
                  </a:ext>
                </a:extLst>
              </a:tr>
              <a:tr h="2067788">
                <a:tc gridSpan="2">
                  <a:txBody>
                    <a:bodyPr/>
                    <a:lstStyle/>
                    <a:p>
                      <a:pPr marL="0" indent="0">
                        <a:buFont typeface="Arial" panose="020B0604020202020204" pitchFamily="34" charset="0"/>
                        <a:buNone/>
                      </a:pPr>
                      <a:endParaRPr lang="en-US" sz="1400" i="0" dirty="0">
                        <a:solidFill>
                          <a:srgbClr val="002060"/>
                        </a:solidFill>
                      </a:endParaRPr>
                    </a:p>
                    <a:p>
                      <a:pPr marL="285750" indent="-285750">
                        <a:buFont typeface="Arial" panose="020B0604020202020204" pitchFamily="34" charset="0"/>
                        <a:buChar char="•"/>
                      </a:pPr>
                      <a:r>
                        <a:rPr lang="en-US" sz="1400" i="0" dirty="0">
                          <a:solidFill>
                            <a:srgbClr val="002060"/>
                          </a:solidFill>
                        </a:rPr>
                        <a:t>External contractor is undertaking landfill gas extraction project in Stawell Landfill.</a:t>
                      </a:r>
                    </a:p>
                    <a:p>
                      <a:pPr marL="285750" indent="-285750">
                        <a:buFont typeface="Arial" panose="020B0604020202020204" pitchFamily="34" charset="0"/>
                        <a:buChar char="•"/>
                      </a:pPr>
                      <a:endParaRPr lang="en-US" sz="1400" i="0" dirty="0">
                        <a:solidFill>
                          <a:srgbClr val="002060"/>
                        </a:solidFill>
                      </a:endParaRPr>
                    </a:p>
                    <a:p>
                      <a:pPr marL="285750" indent="-285750">
                        <a:buFont typeface="Arial" panose="020B0604020202020204" pitchFamily="34" charset="0"/>
                        <a:buChar char="•"/>
                      </a:pPr>
                      <a:r>
                        <a:rPr lang="en-US" sz="1400" i="0" dirty="0">
                          <a:solidFill>
                            <a:srgbClr val="002060"/>
                          </a:solidFill>
                        </a:rPr>
                        <a:t>Gas well drilled into the closed and inactive cells and will be connected to Flare. This will help in managing landfill gas odour impacts along Pomonal road.</a:t>
                      </a:r>
                    </a:p>
                    <a:p>
                      <a:pPr marL="285750" indent="-285750">
                        <a:buFont typeface="Arial" panose="020B0604020202020204" pitchFamily="34" charset="0"/>
                        <a:buChar char="•"/>
                      </a:pPr>
                      <a:endParaRPr lang="en-US" sz="1400" i="0" dirty="0">
                        <a:solidFill>
                          <a:srgbClr val="002060"/>
                        </a:solidFill>
                      </a:endParaRPr>
                    </a:p>
                    <a:p>
                      <a:pPr marL="285750" indent="-285750">
                        <a:buFont typeface="Arial" panose="020B0604020202020204" pitchFamily="34" charset="0"/>
                        <a:buChar char="•"/>
                      </a:pPr>
                      <a:r>
                        <a:rPr lang="en-US" sz="1400" i="0" dirty="0">
                          <a:solidFill>
                            <a:srgbClr val="002060"/>
                          </a:solidFill>
                        </a:rPr>
                        <a:t>Flare is primarily used for combusting excess landfill gas (methane) generated by the landfill cells. </a:t>
                      </a:r>
                    </a:p>
                    <a:p>
                      <a:pPr marL="285750" indent="-285750">
                        <a:buFont typeface="Arial" panose="020B0604020202020204" pitchFamily="34" charset="0"/>
                        <a:buChar char="•"/>
                      </a:pPr>
                      <a:endParaRPr lang="en-US" sz="1400" i="0" dirty="0">
                        <a:solidFill>
                          <a:srgbClr val="002060"/>
                        </a:solidFill>
                      </a:endParaRPr>
                    </a:p>
                    <a:p>
                      <a:pPr marL="285750" indent="-285750">
                        <a:buFont typeface="Arial" panose="020B0604020202020204" pitchFamily="34" charset="0"/>
                        <a:buChar char="•"/>
                      </a:pPr>
                      <a:r>
                        <a:rPr lang="en-US" sz="1400" i="0" dirty="0">
                          <a:solidFill>
                            <a:srgbClr val="002060"/>
                          </a:solidFill>
                        </a:rPr>
                        <a:t>This project will be completed early 2023. </a:t>
                      </a:r>
                    </a:p>
                    <a:p>
                      <a:pPr marL="285750" indent="-285750">
                        <a:buFontTx/>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AU" sz="1400" dirty="0"/>
                    </a:p>
                  </a:txBody>
                  <a:tcPr/>
                </a:tc>
                <a:tc hMerge="1">
                  <a:txBody>
                    <a:bodyPr/>
                    <a:lstStyle/>
                    <a:p>
                      <a:endParaRPr lang="en-AU" dirty="0"/>
                    </a:p>
                  </a:txBody>
                  <a:tcPr/>
                </a:tc>
                <a:extLst>
                  <a:ext uri="{0D108BD9-81ED-4DB2-BD59-A6C34878D82A}">
                    <a16:rowId xmlns:a16="http://schemas.microsoft.com/office/drawing/2014/main" val="2876034021"/>
                  </a:ext>
                </a:extLst>
              </a:tr>
              <a:tr h="732943">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629767835"/>
                  </a:ext>
                </a:extLst>
              </a:tr>
              <a:tr h="732943">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124346299"/>
                  </a:ext>
                </a:extLst>
              </a:tr>
            </a:tbl>
          </a:graphicData>
        </a:graphic>
      </p:graphicFrame>
      <p:pic>
        <p:nvPicPr>
          <p:cNvPr id="2" name="Picture 1">
            <a:extLst>
              <a:ext uri="{FF2B5EF4-FFF2-40B4-BE49-F238E27FC236}">
                <a16:creationId xmlns:a16="http://schemas.microsoft.com/office/drawing/2014/main" id="{53F395C5-1E32-6757-5CE6-A73E3F0B0359}"/>
              </a:ext>
            </a:extLst>
          </p:cNvPr>
          <p:cNvPicPr>
            <a:picLocks noChangeAspect="1"/>
          </p:cNvPicPr>
          <p:nvPr/>
        </p:nvPicPr>
        <p:blipFill>
          <a:blip r:embed="rId3"/>
          <a:stretch>
            <a:fillRect/>
          </a:stretch>
        </p:blipFill>
        <p:spPr>
          <a:xfrm>
            <a:off x="107848" y="2539456"/>
            <a:ext cx="6485248" cy="3167260"/>
          </a:xfrm>
          <a:prstGeom prst="rect">
            <a:avLst/>
          </a:prstGeom>
        </p:spPr>
      </p:pic>
      <p:pic>
        <p:nvPicPr>
          <p:cNvPr id="3" name="Picture 2">
            <a:extLst>
              <a:ext uri="{FF2B5EF4-FFF2-40B4-BE49-F238E27FC236}">
                <a16:creationId xmlns:a16="http://schemas.microsoft.com/office/drawing/2014/main" id="{3A6854A2-AD0A-61D6-4604-56BAF42783AC}"/>
              </a:ext>
            </a:extLst>
          </p:cNvPr>
          <p:cNvPicPr>
            <a:picLocks noChangeAspect="1"/>
          </p:cNvPicPr>
          <p:nvPr/>
        </p:nvPicPr>
        <p:blipFill>
          <a:blip r:embed="rId4"/>
          <a:stretch>
            <a:fillRect/>
          </a:stretch>
        </p:blipFill>
        <p:spPr>
          <a:xfrm>
            <a:off x="6412146" y="2539456"/>
            <a:ext cx="3424312" cy="3503842"/>
          </a:xfrm>
          <a:prstGeom prst="rect">
            <a:avLst/>
          </a:prstGeom>
        </p:spPr>
      </p:pic>
    </p:spTree>
    <p:extLst>
      <p:ext uri="{BB962C8B-B14F-4D97-AF65-F5344CB8AC3E}">
        <p14:creationId xmlns:p14="http://schemas.microsoft.com/office/powerpoint/2010/main" val="512632924"/>
      </p:ext>
    </p:extLst>
  </p:cSld>
  <p:clrMapOvr>
    <a:masterClrMapping/>
  </p:clrMapOvr>
</p:sld>
</file>

<file path=ppt/theme/theme1.xml><?xml version="1.0" encoding="utf-8"?>
<a:theme xmlns:a="http://schemas.openxmlformats.org/drawingml/2006/main" name="Office Theme">
  <a:themeElements>
    <a:clrScheme name="Custom 83">
      <a:dk1>
        <a:sysClr val="windowText" lastClr="000000"/>
      </a:dk1>
      <a:lt1>
        <a:sysClr val="window" lastClr="FFFFFF"/>
      </a:lt1>
      <a:dk2>
        <a:srgbClr val="1F497D"/>
      </a:dk2>
      <a:lt2>
        <a:srgbClr val="FFFFFF"/>
      </a:lt2>
      <a:accent1>
        <a:srgbClr val="0085CA"/>
      </a:accent1>
      <a:accent2>
        <a:srgbClr val="00587C"/>
      </a:accent2>
      <a:accent3>
        <a:srgbClr val="78BE20"/>
      </a:accent3>
      <a:accent4>
        <a:srgbClr val="EAAA00"/>
      </a:accent4>
      <a:accent5>
        <a:srgbClr val="99D6EA"/>
      </a:accent5>
      <a:accent6>
        <a:srgbClr val="97999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marL="285750" indent="-285750">
          <a:buClr>
            <a:schemeClr val="accent1"/>
          </a:buClr>
          <a:buFont typeface="Arial"/>
          <a:buChar char="•"/>
          <a:defRPr sz="1400" dirty="0" err="1" smtClean="0">
            <a:solidFill>
              <a:srgbClr val="1F497D"/>
            </a:solidFill>
          </a:defRPr>
        </a:defPPr>
      </a:lstStyle>
    </a:txDef>
  </a:objectDefaults>
  <a:extraClrSchemeLst/>
  <a:extLst>
    <a:ext uri="{05A4C25C-085E-4340-85A3-A5531E510DB2}">
      <thm15:themeFamily xmlns:thm15="http://schemas.microsoft.com/office/thememl/2012/main" name="New Cleanaway Template Blue Splice Footer" id="{BFBAE225-16B9-4706-8D7C-A8CA8AB5C77A}" vid="{5EED3D17-CFAA-450C-AEBB-17D4960A33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SecurityGroups xmlns="99a59838-4b3c-44cc-b9a9-3714905993b0" xsi:nil="true"/>
    <MigrationWizId xmlns="99a59838-4b3c-44cc-b9a9-3714905993b0" xsi:nil="true"/>
    <MigrationWizIdDocumentLibraryPermissions xmlns="99a59838-4b3c-44cc-b9a9-3714905993b0" xsi:nil="true"/>
    <MigrationWizIdPermissions xmlns="99a59838-4b3c-44cc-b9a9-3714905993b0" xsi:nil="true"/>
    <MigrationWizIdPermissionLevels xmlns="99a59838-4b3c-44cc-b9a9-3714905993b0" xsi:nil="true"/>
    <lcf76f155ced4ddcb4097134ff3c332f xmlns="99a59838-4b3c-44cc-b9a9-3714905993b0">
      <Terms xmlns="http://schemas.microsoft.com/office/infopath/2007/PartnerControls"/>
    </lcf76f155ced4ddcb4097134ff3c332f>
    <TaxCatchAll xmlns="e1d9f53c-4fd3-49a8-bf0e-caaf1624a293" xsi:nil="true"/>
    <SharedWithUsers xmlns="e1d9f53c-4fd3-49a8-bf0e-caaf1624a293">
      <UserInfo>
        <DisplayName>Ramya Gowda</DisplayName>
        <AccountId>141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F2ACF971F2DF42B8EDF74BD2EA4292" ma:contentTypeVersion="21" ma:contentTypeDescription="Create a new document." ma:contentTypeScope="" ma:versionID="00aeb06c2f6fa472fc10f1530fcc2eb7">
  <xsd:schema xmlns:xsd="http://www.w3.org/2001/XMLSchema" xmlns:xs="http://www.w3.org/2001/XMLSchema" xmlns:p="http://schemas.microsoft.com/office/2006/metadata/properties" xmlns:ns2="99a59838-4b3c-44cc-b9a9-3714905993b0" xmlns:ns3="e1d9f53c-4fd3-49a8-bf0e-caaf1624a293" targetNamespace="http://schemas.microsoft.com/office/2006/metadata/properties" ma:root="true" ma:fieldsID="afab9f0585575ac1d8b1340fed40313a" ns2:_="" ns3:_="">
    <xsd:import namespace="99a59838-4b3c-44cc-b9a9-3714905993b0"/>
    <xsd:import namespace="e1d9f53c-4fd3-49a8-bf0e-caaf1624a293"/>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59838-4b3c-44cc-b9a9-3714905993b0"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4da015d5-6d47-469a-9c14-c8c763ebb0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9f53c-4fd3-49a8-bf0e-caaf1624a293"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4e4fd857-1ea7-4f61-9a90-3ccc34b1e243}" ma:internalName="TaxCatchAll" ma:showField="CatchAllData" ma:web="e1d9f53c-4fd3-49a8-bf0e-caaf1624a2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DA629B-4970-4795-87A4-B31A6B03A78A}">
  <ds:schemaRefs>
    <ds:schemaRef ds:uri="http://schemas.microsoft.com/sharepoint/v3/contenttype/forms"/>
  </ds:schemaRefs>
</ds:datastoreItem>
</file>

<file path=customXml/itemProps2.xml><?xml version="1.0" encoding="utf-8"?>
<ds:datastoreItem xmlns:ds="http://schemas.openxmlformats.org/officeDocument/2006/customXml" ds:itemID="{9D202E67-C356-45E9-8CBC-7E4F66549D77}">
  <ds:schemaRefs>
    <ds:schemaRef ds:uri="http://schemas.microsoft.com/office/2006/metadata/properties"/>
    <ds:schemaRef ds:uri="e1d9f53c-4fd3-49a8-bf0e-caaf1624a293"/>
    <ds:schemaRef ds:uri="http://purl.org/dc/terms/"/>
    <ds:schemaRef ds:uri="http://schemas.microsoft.com/office/2006/documentManagement/types"/>
    <ds:schemaRef ds:uri="http://purl.org/dc/dcmitype/"/>
    <ds:schemaRef ds:uri="99a59838-4b3c-44cc-b9a9-3714905993b0"/>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561798-464E-49D9-8F63-167C5A7BA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a59838-4b3c-44cc-b9a9-3714905993b0"/>
    <ds:schemaRef ds:uri="e1d9f53c-4fd3-49a8-bf0e-caaf1624a2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Cleanaway Template Blue Splice Footer</Template>
  <TotalTime>40317</TotalTime>
  <Words>1052</Words>
  <Application>Microsoft Office PowerPoint</Application>
  <PresentationFormat>A4 Paper (210x297 mm)</PresentationFormat>
  <Paragraphs>125</Paragraphs>
  <Slides>11</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Stawell Landfill </vt:lpstr>
      <vt:lpstr>Project Overview, Progress &amp; Site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Ongoing Communications</vt:lpstr>
      <vt:lpstr>PowerPoint Presentation</vt:lpstr>
    </vt:vector>
  </TitlesOfParts>
  <Company>Visual Impact Presentations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Chum Schedule at 21/11/19</dc:title>
  <dc:creator>Kristy Barnes</dc:creator>
  <cp:lastModifiedBy>Ramya Gowda</cp:lastModifiedBy>
  <cp:revision>207</cp:revision>
  <cp:lastPrinted>2021-10-21T05:04:07Z</cp:lastPrinted>
  <dcterms:created xsi:type="dcterms:W3CDTF">2019-11-21T00:38:36Z</dcterms:created>
  <dcterms:modified xsi:type="dcterms:W3CDTF">2022-09-27T03:04:57Z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0x01010034F2ACF971F2DF42B8EDF74BD2EA4292</vt:lpwstr>
  </property>
  <property fmtid="{D5CDD505-2E9C-101B-9397-08002B2CF9AE}" pid="3" name="MediaServiceImageTags">
    <vt:lpwstr/>
  </property>
</Properties>
</file>